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406" r:id="rId2"/>
    <p:sldId id="2462" r:id="rId3"/>
    <p:sldId id="2488" r:id="rId4"/>
    <p:sldId id="2487" r:id="rId5"/>
    <p:sldId id="2493" r:id="rId6"/>
    <p:sldId id="326" r:id="rId7"/>
    <p:sldId id="2479" r:id="rId8"/>
    <p:sldId id="2498" r:id="rId9"/>
    <p:sldId id="2467" r:id="rId10"/>
    <p:sldId id="2468" r:id="rId11"/>
    <p:sldId id="2474" r:id="rId12"/>
    <p:sldId id="2469" r:id="rId13"/>
    <p:sldId id="2470" r:id="rId14"/>
    <p:sldId id="2471" r:id="rId15"/>
    <p:sldId id="2472" r:id="rId16"/>
    <p:sldId id="477" r:id="rId17"/>
    <p:sldId id="2473" r:id="rId18"/>
    <p:sldId id="2483" r:id="rId19"/>
    <p:sldId id="2484" r:id="rId20"/>
    <p:sldId id="2477" r:id="rId21"/>
    <p:sldId id="2492" r:id="rId22"/>
    <p:sldId id="2476" r:id="rId23"/>
    <p:sldId id="478" r:id="rId24"/>
    <p:sldId id="2494" r:id="rId25"/>
    <p:sldId id="2495" r:id="rId26"/>
    <p:sldId id="2496" r:id="rId27"/>
    <p:sldId id="2497" r:id="rId28"/>
    <p:sldId id="553" r:id="rId29"/>
    <p:sldId id="557" r:id="rId30"/>
  </p:sldIdLst>
  <p:sldSz cx="9144000" cy="6858000" type="screen4x3"/>
  <p:notesSz cx="7102475" cy="10231438"/>
  <p:custDataLst>
    <p:tags r:id="rId33"/>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inleitung" id="{87FDF2DD-2FF7-4ADB-A5DB-4278E85A1C3C}">
          <p14:sldIdLst>
            <p14:sldId id="406"/>
            <p14:sldId id="2462"/>
            <p14:sldId id="2488"/>
            <p14:sldId id="2487"/>
            <p14:sldId id="2493"/>
          </p14:sldIdLst>
        </p14:section>
        <p14:section name="QRK-SPC" id="{D802101F-4AF8-4B28-A6DC-843C3354CD79}">
          <p14:sldIdLst>
            <p14:sldId id="326"/>
            <p14:sldId id="2479"/>
            <p14:sldId id="2498"/>
            <p14:sldId id="2467"/>
            <p14:sldId id="2468"/>
            <p14:sldId id="2474"/>
            <p14:sldId id="2469"/>
            <p14:sldId id="2470"/>
            <p14:sldId id="2471"/>
            <p14:sldId id="2472"/>
            <p14:sldId id="477"/>
            <p14:sldId id="2473"/>
            <p14:sldId id="2483"/>
            <p14:sldId id="2484"/>
            <p14:sldId id="2477"/>
            <p14:sldId id="2492"/>
            <p14:sldId id="2476"/>
          </p14:sldIdLst>
        </p14:section>
        <p14:section name="Ende" id="{92E0BD40-6BA7-4D80-B6DA-931B51B5710A}">
          <p14:sldIdLst>
            <p14:sldId id="478"/>
          </p14:sldIdLst>
        </p14:section>
        <p14:section name="Anhang" id="{07260496-CC74-4798-BFA5-FDC3A5B77C04}">
          <p14:sldIdLst>
            <p14:sldId id="2494"/>
            <p14:sldId id="2495"/>
            <p14:sldId id="2496"/>
            <p14:sldId id="2497"/>
          </p14:sldIdLst>
        </p14:section>
        <p14:section name="(C)" id="{F09531BA-43BF-451D-94E0-C2DBBA0AAB4C}">
          <p14:sldIdLst>
            <p14:sldId id="553"/>
            <p14:sldId id="557"/>
          </p14:sldIdLst>
        </p14:section>
      </p14:sectionLst>
    </p:ex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DDDDD"/>
    <a:srgbClr val="E5E5E5"/>
    <a:srgbClr val="F2E5E5"/>
    <a:srgbClr val="0066FF"/>
    <a:srgbClr val="0099FF"/>
    <a:srgbClr val="3399FF"/>
    <a:srgbClr val="EEF4F7"/>
    <a:srgbClr val="4E606B"/>
    <a:srgbClr val="E200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37" autoAdjust="0"/>
    <p:restoredTop sz="88706" autoAdjust="0"/>
  </p:normalViewPr>
  <p:slideViewPr>
    <p:cSldViewPr snapToGrid="0">
      <p:cViewPr varScale="1">
        <p:scale>
          <a:sx n="102" d="100"/>
          <a:sy n="102" d="100"/>
        </p:scale>
        <p:origin x="936" y="78"/>
      </p:cViewPr>
      <p:guideLst>
        <p:guide orient="horz"/>
        <p:guide/>
      </p:guideLst>
    </p:cSldViewPr>
  </p:slideViewPr>
  <p:outlineViewPr>
    <p:cViewPr>
      <p:scale>
        <a:sx n="33" d="100"/>
        <a:sy n="33" d="100"/>
      </p:scale>
      <p:origin x="0" y="1992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78" d="100"/>
          <a:sy n="78" d="100"/>
        </p:scale>
        <p:origin x="3984" y="96"/>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3077739" cy="511572"/>
          </a:xfrm>
          <a:prstGeom prst="rect">
            <a:avLst/>
          </a:prstGeom>
        </p:spPr>
        <p:txBody>
          <a:bodyPr vert="horz" lIns="99048" tIns="49524" rIns="99048" bIns="49524" rtlCol="0"/>
          <a:lstStyle>
            <a:lvl1pPr algn="l">
              <a:defRPr sz="1300"/>
            </a:lvl1pPr>
          </a:lstStyle>
          <a:p>
            <a:endParaRPr lang="de-AT"/>
          </a:p>
        </p:txBody>
      </p:sp>
      <p:sp>
        <p:nvSpPr>
          <p:cNvPr id="3" name="Datumsplatzhalter 2"/>
          <p:cNvSpPr>
            <a:spLocks noGrp="1"/>
          </p:cNvSpPr>
          <p:nvPr>
            <p:ph type="dt" sz="quarter" idx="1"/>
          </p:nvPr>
        </p:nvSpPr>
        <p:spPr>
          <a:xfrm>
            <a:off x="4023093" y="1"/>
            <a:ext cx="3077739" cy="511572"/>
          </a:xfrm>
          <a:prstGeom prst="rect">
            <a:avLst/>
          </a:prstGeom>
        </p:spPr>
        <p:txBody>
          <a:bodyPr vert="horz" lIns="99048" tIns="49524" rIns="99048" bIns="49524" rtlCol="0"/>
          <a:lstStyle>
            <a:lvl1pPr algn="r">
              <a:defRPr sz="1300"/>
            </a:lvl1pPr>
          </a:lstStyle>
          <a:p>
            <a:fld id="{5B6C3F6F-062E-44EE-8552-DF5109BFCF3C}" type="datetimeFigureOut">
              <a:rPr lang="de-AT" smtClean="0"/>
              <a:pPr/>
              <a:t>11.09.2020</a:t>
            </a:fld>
            <a:endParaRPr lang="de-AT"/>
          </a:p>
        </p:txBody>
      </p:sp>
      <p:sp>
        <p:nvSpPr>
          <p:cNvPr id="4" name="Fußzeilenplatzhalter 3"/>
          <p:cNvSpPr>
            <a:spLocks noGrp="1"/>
          </p:cNvSpPr>
          <p:nvPr>
            <p:ph type="ftr" sz="quarter" idx="2"/>
          </p:nvPr>
        </p:nvSpPr>
        <p:spPr>
          <a:xfrm>
            <a:off x="0" y="9718091"/>
            <a:ext cx="3077739" cy="511572"/>
          </a:xfrm>
          <a:prstGeom prst="rect">
            <a:avLst/>
          </a:prstGeom>
        </p:spPr>
        <p:txBody>
          <a:bodyPr vert="horz" lIns="99048" tIns="49524" rIns="99048" bIns="49524" rtlCol="0" anchor="b"/>
          <a:lstStyle>
            <a:lvl1pPr algn="l">
              <a:defRPr sz="1300"/>
            </a:lvl1pPr>
          </a:lstStyle>
          <a:p>
            <a:endParaRPr lang="de-AT"/>
          </a:p>
        </p:txBody>
      </p:sp>
      <p:sp>
        <p:nvSpPr>
          <p:cNvPr id="5" name="Foliennummernplatzhalter 4"/>
          <p:cNvSpPr>
            <a:spLocks noGrp="1"/>
          </p:cNvSpPr>
          <p:nvPr>
            <p:ph type="sldNum" sz="quarter" idx="3"/>
          </p:nvPr>
        </p:nvSpPr>
        <p:spPr>
          <a:xfrm>
            <a:off x="4023093" y="9718091"/>
            <a:ext cx="3077739" cy="511572"/>
          </a:xfrm>
          <a:prstGeom prst="rect">
            <a:avLst/>
          </a:prstGeom>
        </p:spPr>
        <p:txBody>
          <a:bodyPr vert="horz" lIns="99048" tIns="49524" rIns="99048" bIns="49524" rtlCol="0" anchor="b"/>
          <a:lstStyle>
            <a:lvl1pPr algn="r">
              <a:defRPr sz="1300"/>
            </a:lvl1pPr>
          </a:lstStyle>
          <a:p>
            <a:fld id="{620590B0-E7DD-4FEA-8328-E7BC4F617B0C}" type="slidenum">
              <a:rPr lang="de-AT" smtClean="0"/>
              <a:pPr/>
              <a:t>‹Nr.›</a:t>
            </a:fld>
            <a:endParaRPr lang="de-AT"/>
          </a:p>
        </p:txBody>
      </p:sp>
    </p:spTree>
    <p:extLst>
      <p:ext uri="{BB962C8B-B14F-4D97-AF65-F5344CB8AC3E}">
        <p14:creationId xmlns:p14="http://schemas.microsoft.com/office/powerpoint/2010/main" val="28797758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3077739" cy="511572"/>
          </a:xfrm>
          <a:prstGeom prst="rect">
            <a:avLst/>
          </a:prstGeom>
        </p:spPr>
        <p:txBody>
          <a:bodyPr vert="horz" lIns="99048" tIns="49524" rIns="99048" bIns="49524" rtlCol="0"/>
          <a:lstStyle>
            <a:lvl1pPr algn="l">
              <a:defRPr sz="1300"/>
            </a:lvl1pPr>
          </a:lstStyle>
          <a:p>
            <a:endParaRPr lang="de-AT"/>
          </a:p>
        </p:txBody>
      </p:sp>
      <p:sp>
        <p:nvSpPr>
          <p:cNvPr id="3" name="Datumsplatzhalter 2"/>
          <p:cNvSpPr>
            <a:spLocks noGrp="1"/>
          </p:cNvSpPr>
          <p:nvPr>
            <p:ph type="dt" idx="1"/>
          </p:nvPr>
        </p:nvSpPr>
        <p:spPr>
          <a:xfrm>
            <a:off x="4023093" y="1"/>
            <a:ext cx="3077739" cy="511572"/>
          </a:xfrm>
          <a:prstGeom prst="rect">
            <a:avLst/>
          </a:prstGeom>
        </p:spPr>
        <p:txBody>
          <a:bodyPr vert="horz" lIns="99048" tIns="49524" rIns="99048" bIns="49524" rtlCol="0"/>
          <a:lstStyle>
            <a:lvl1pPr algn="r">
              <a:defRPr sz="1300"/>
            </a:lvl1pPr>
          </a:lstStyle>
          <a:p>
            <a:fld id="{74DB991F-EEA3-4DD2-B895-90812AC36B7D}" type="datetimeFigureOut">
              <a:rPr lang="de-AT" smtClean="0"/>
              <a:pPr/>
              <a:t>11.09.2020</a:t>
            </a:fld>
            <a:endParaRPr lang="de-AT"/>
          </a:p>
        </p:txBody>
      </p:sp>
      <p:sp>
        <p:nvSpPr>
          <p:cNvPr id="4" name="Folienbildplatzhalter 3"/>
          <p:cNvSpPr>
            <a:spLocks noGrp="1" noRot="1" noChangeAspect="1"/>
          </p:cNvSpPr>
          <p:nvPr>
            <p:ph type="sldImg" idx="2"/>
          </p:nvPr>
        </p:nvSpPr>
        <p:spPr>
          <a:xfrm>
            <a:off x="687388" y="768350"/>
            <a:ext cx="5756275" cy="4318000"/>
          </a:xfrm>
          <a:prstGeom prst="rect">
            <a:avLst/>
          </a:prstGeom>
          <a:noFill/>
          <a:ln w="12700">
            <a:solidFill>
              <a:prstClr val="black"/>
            </a:solidFill>
          </a:ln>
        </p:spPr>
        <p:txBody>
          <a:bodyPr vert="horz" lIns="99048" tIns="49524" rIns="99048" bIns="49524" rtlCol="0" anchor="ctr"/>
          <a:lstStyle/>
          <a:p>
            <a:endParaRPr lang="de-AT"/>
          </a:p>
        </p:txBody>
      </p:sp>
      <p:sp>
        <p:nvSpPr>
          <p:cNvPr id="5" name="Notizenplatzhalter 4"/>
          <p:cNvSpPr>
            <a:spLocks noGrp="1"/>
          </p:cNvSpPr>
          <p:nvPr>
            <p:ph type="body" sz="quarter" idx="3"/>
          </p:nvPr>
        </p:nvSpPr>
        <p:spPr>
          <a:xfrm>
            <a:off x="710248" y="5143458"/>
            <a:ext cx="5681980" cy="4604147"/>
          </a:xfrm>
          <a:prstGeom prst="rect">
            <a:avLst/>
          </a:prstGeom>
        </p:spPr>
        <p:txBody>
          <a:bodyPr vert="horz" lIns="99048" tIns="49524" rIns="99048" bIns="49524"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9718091"/>
            <a:ext cx="3077739" cy="511572"/>
          </a:xfrm>
          <a:prstGeom prst="rect">
            <a:avLst/>
          </a:prstGeom>
        </p:spPr>
        <p:txBody>
          <a:bodyPr vert="horz" lIns="99048" tIns="49524" rIns="99048" bIns="49524" rtlCol="0" anchor="b"/>
          <a:lstStyle>
            <a:lvl1pPr algn="l">
              <a:defRPr sz="1300"/>
            </a:lvl1pPr>
          </a:lstStyle>
          <a:p>
            <a:endParaRPr lang="de-AT"/>
          </a:p>
        </p:txBody>
      </p:sp>
      <p:sp>
        <p:nvSpPr>
          <p:cNvPr id="7" name="Foliennummernplatzhalter 6"/>
          <p:cNvSpPr>
            <a:spLocks noGrp="1"/>
          </p:cNvSpPr>
          <p:nvPr>
            <p:ph type="sldNum" sz="quarter" idx="5"/>
          </p:nvPr>
        </p:nvSpPr>
        <p:spPr>
          <a:xfrm>
            <a:off x="4023093" y="9718091"/>
            <a:ext cx="3077739" cy="511572"/>
          </a:xfrm>
          <a:prstGeom prst="rect">
            <a:avLst/>
          </a:prstGeom>
        </p:spPr>
        <p:txBody>
          <a:bodyPr vert="horz" lIns="99048" tIns="49524" rIns="99048" bIns="49524" rtlCol="0" anchor="b"/>
          <a:lstStyle>
            <a:lvl1pPr algn="r">
              <a:defRPr sz="1300"/>
            </a:lvl1pPr>
          </a:lstStyle>
          <a:p>
            <a:fld id="{E37BD4AB-9D2A-4BE4-983A-EF30C50ACAE3}" type="slidenum">
              <a:rPr lang="de-AT" smtClean="0"/>
              <a:pPr/>
              <a:t>‹Nr.›</a:t>
            </a:fld>
            <a:endParaRPr lang="de-AT"/>
          </a:p>
        </p:txBody>
      </p:sp>
    </p:spTree>
    <p:extLst>
      <p:ext uri="{BB962C8B-B14F-4D97-AF65-F5344CB8AC3E}">
        <p14:creationId xmlns:p14="http://schemas.microsoft.com/office/powerpoint/2010/main" val="313218770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solidFill>
                  <a:schemeClr val="bg1"/>
                </a:solidFill>
              </a:rPr>
              <a:t>Versionsupdate:</a:t>
            </a:r>
          </a:p>
          <a:p>
            <a:pPr marL="171450" indent="-171450">
              <a:buFont typeface="Arial" panose="020B0604020202020204" pitchFamily="34" charset="0"/>
              <a:buChar char="•"/>
            </a:pPr>
            <a:r>
              <a:rPr lang="de-AT" dirty="0">
                <a:solidFill>
                  <a:schemeClr val="bg1"/>
                </a:solidFill>
              </a:rPr>
              <a:t>APQP-Layout von altbacken auf neu geändert (Grafiken, Aufzählungen)</a:t>
            </a:r>
          </a:p>
          <a:p>
            <a:pPr marL="171450" indent="-171450">
              <a:buFont typeface="Arial" panose="020B0604020202020204" pitchFamily="34" charset="0"/>
              <a:buChar char="•"/>
            </a:pPr>
            <a:r>
              <a:rPr lang="de-AT" dirty="0">
                <a:solidFill>
                  <a:schemeClr val="bg1"/>
                </a:solidFill>
              </a:rPr>
              <a:t>QM-Pläne in Control Plans korrigiert.</a:t>
            </a:r>
          </a:p>
        </p:txBody>
      </p:sp>
    </p:spTree>
    <p:extLst>
      <p:ext uri="{BB962C8B-B14F-4D97-AF65-F5344CB8AC3E}">
        <p14:creationId xmlns:p14="http://schemas.microsoft.com/office/powerpoint/2010/main" val="3949251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Tree>
    <p:extLst>
      <p:ext uri="{BB962C8B-B14F-4D97-AF65-F5344CB8AC3E}">
        <p14:creationId xmlns:p14="http://schemas.microsoft.com/office/powerpoint/2010/main" val="4072357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Pro Zeitstempel werden nun statt einem Messwert gleich 3 Messungen aufgenommen.</a:t>
            </a:r>
          </a:p>
        </p:txBody>
      </p:sp>
    </p:spTree>
    <p:extLst>
      <p:ext uri="{BB962C8B-B14F-4D97-AF65-F5344CB8AC3E}">
        <p14:creationId xmlns:p14="http://schemas.microsoft.com/office/powerpoint/2010/main" val="2087240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Tree>
    <p:extLst>
      <p:ext uri="{BB962C8B-B14F-4D97-AF65-F5344CB8AC3E}">
        <p14:creationId xmlns:p14="http://schemas.microsoft.com/office/powerpoint/2010/main" val="270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Tree>
    <p:extLst>
      <p:ext uri="{BB962C8B-B14F-4D97-AF65-F5344CB8AC3E}">
        <p14:creationId xmlns:p14="http://schemas.microsoft.com/office/powerpoint/2010/main" val="2651259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Tree>
    <p:extLst>
      <p:ext uri="{BB962C8B-B14F-4D97-AF65-F5344CB8AC3E}">
        <p14:creationId xmlns:p14="http://schemas.microsoft.com/office/powerpoint/2010/main" val="3173647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Tree>
    <p:extLst>
      <p:ext uri="{BB962C8B-B14F-4D97-AF65-F5344CB8AC3E}">
        <p14:creationId xmlns:p14="http://schemas.microsoft.com/office/powerpoint/2010/main" val="1530885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Tree>
    <p:extLst>
      <p:ext uri="{BB962C8B-B14F-4D97-AF65-F5344CB8AC3E}">
        <p14:creationId xmlns:p14="http://schemas.microsoft.com/office/powerpoint/2010/main" val="1328717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1" dirty="0"/>
              <a:t>Mehrbenutzermodus</a:t>
            </a:r>
            <a:endParaRPr lang="de-AT" dirty="0"/>
          </a:p>
          <a:p>
            <a:r>
              <a:rPr lang="de-AT" dirty="0"/>
              <a:t>Zeitlicher Aspekt, PDCA (Lösungsgrundlage, Ansatz für Ishikawa); für beliebig viele Daten; sehr gut bei großen Mengen und Stichproben;</a:t>
            </a:r>
          </a:p>
          <a:p>
            <a:r>
              <a:rPr lang="de-AT" dirty="0"/>
              <a:t>Zeitaufwand, Kunst des Interpretierens.</a:t>
            </a:r>
          </a:p>
        </p:txBody>
      </p:sp>
    </p:spTree>
    <p:extLst>
      <p:ext uri="{BB962C8B-B14F-4D97-AF65-F5344CB8AC3E}">
        <p14:creationId xmlns:p14="http://schemas.microsoft.com/office/powerpoint/2010/main" val="3463534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Abakus Rechenmaschine</a:t>
            </a:r>
          </a:p>
        </p:txBody>
      </p:sp>
    </p:spTree>
    <p:extLst>
      <p:ext uri="{BB962C8B-B14F-4D97-AF65-F5344CB8AC3E}">
        <p14:creationId xmlns:p14="http://schemas.microsoft.com/office/powerpoint/2010/main" val="3695567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Irreversible Transformation</a:t>
            </a:r>
          </a:p>
        </p:txBody>
      </p:sp>
    </p:spTree>
    <p:extLst>
      <p:ext uri="{BB962C8B-B14F-4D97-AF65-F5344CB8AC3E}">
        <p14:creationId xmlns:p14="http://schemas.microsoft.com/office/powerpoint/2010/main" val="4028281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Tree>
    <p:extLst>
      <p:ext uri="{BB962C8B-B14F-4D97-AF65-F5344CB8AC3E}">
        <p14:creationId xmlns:p14="http://schemas.microsoft.com/office/powerpoint/2010/main" val="1448827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1" dirty="0"/>
              <a:t>Mehrbenutzermodus</a:t>
            </a:r>
          </a:p>
          <a:p>
            <a:r>
              <a:rPr lang="de-AT" dirty="0"/>
              <a:t>Zeitlicher Aspekt, PDCA (Lösungsgrundlage, Ansatz für Ishikawa); für beliebig viele Daten; sehr gut bei großen Mengen und Stichproben;</a:t>
            </a:r>
          </a:p>
          <a:p>
            <a:r>
              <a:rPr lang="de-AT" dirty="0"/>
              <a:t>Zeitaufwand, Kunst des Interpretierens.</a:t>
            </a:r>
          </a:p>
        </p:txBody>
      </p:sp>
    </p:spTree>
    <p:extLst>
      <p:ext uri="{BB962C8B-B14F-4D97-AF65-F5344CB8AC3E}">
        <p14:creationId xmlns:p14="http://schemas.microsoft.com/office/powerpoint/2010/main" val="1206873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Gruppenarbeit</a:t>
            </a:r>
          </a:p>
        </p:txBody>
      </p:sp>
    </p:spTree>
    <p:extLst>
      <p:ext uri="{BB962C8B-B14F-4D97-AF65-F5344CB8AC3E}">
        <p14:creationId xmlns:p14="http://schemas.microsoft.com/office/powerpoint/2010/main" val="2766347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Tree>
    <p:extLst>
      <p:ext uri="{BB962C8B-B14F-4D97-AF65-F5344CB8AC3E}">
        <p14:creationId xmlns:p14="http://schemas.microsoft.com/office/powerpoint/2010/main" val="420176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Tree>
    <p:extLst>
      <p:ext uri="{BB962C8B-B14F-4D97-AF65-F5344CB8AC3E}">
        <p14:creationId xmlns:p14="http://schemas.microsoft.com/office/powerpoint/2010/main" val="4120155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Tree>
    <p:extLst>
      <p:ext uri="{BB962C8B-B14F-4D97-AF65-F5344CB8AC3E}">
        <p14:creationId xmlns:p14="http://schemas.microsoft.com/office/powerpoint/2010/main" val="464744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Tree>
    <p:extLst>
      <p:ext uri="{BB962C8B-B14F-4D97-AF65-F5344CB8AC3E}">
        <p14:creationId xmlns:p14="http://schemas.microsoft.com/office/powerpoint/2010/main" val="19288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Tree>
    <p:extLst>
      <p:ext uri="{BB962C8B-B14F-4D97-AF65-F5344CB8AC3E}">
        <p14:creationId xmlns:p14="http://schemas.microsoft.com/office/powerpoint/2010/main" val="40199816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Tree>
    <p:extLst>
      <p:ext uri="{BB962C8B-B14F-4D97-AF65-F5344CB8AC3E}">
        <p14:creationId xmlns:p14="http://schemas.microsoft.com/office/powerpoint/2010/main" val="4061440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E37BD4AB-9D2A-4BE4-983A-EF30C50ACAE3}" type="slidenum">
              <a:rPr lang="de-AT" smtClean="0"/>
              <a:pPr/>
              <a:t>28</a:t>
            </a:fld>
            <a:endParaRPr lang="de-AT"/>
          </a:p>
        </p:txBody>
      </p:sp>
    </p:spTree>
    <p:extLst>
      <p:ext uri="{BB962C8B-B14F-4D97-AF65-F5344CB8AC3E}">
        <p14:creationId xmlns:p14="http://schemas.microsoft.com/office/powerpoint/2010/main" val="3069265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E37BD4AB-9D2A-4BE4-983A-EF30C50ACAE3}" type="slidenum">
              <a:rPr lang="de-AT" smtClean="0"/>
              <a:pPr/>
              <a:t>29</a:t>
            </a:fld>
            <a:endParaRPr lang="de-AT"/>
          </a:p>
        </p:txBody>
      </p:sp>
    </p:spTree>
    <p:extLst>
      <p:ext uri="{BB962C8B-B14F-4D97-AF65-F5344CB8AC3E}">
        <p14:creationId xmlns:p14="http://schemas.microsoft.com/office/powerpoint/2010/main" val="1916632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Tree>
    <p:extLst>
      <p:ext uri="{BB962C8B-B14F-4D97-AF65-F5344CB8AC3E}">
        <p14:creationId xmlns:p14="http://schemas.microsoft.com/office/powerpoint/2010/main" val="637219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Pausen: Lüften, trinken (Wasser), Bewegung, NICHT ausloggen, </a:t>
            </a:r>
            <a:r>
              <a:rPr lang="de-AT" dirty="0" err="1"/>
              <a:t>Mikro+Kamera</a:t>
            </a:r>
            <a:r>
              <a:rPr lang="de-AT" dirty="0"/>
              <a:t> ausschalten, </a:t>
            </a:r>
            <a:r>
              <a:rPr lang="de-AT" dirty="0" err="1"/>
              <a:t>Statusmledung</a:t>
            </a:r>
            <a:r>
              <a:rPr lang="de-AT" dirty="0"/>
              <a:t> bei Rückkehr.</a:t>
            </a:r>
          </a:p>
        </p:txBody>
      </p:sp>
    </p:spTree>
    <p:extLst>
      <p:ext uri="{BB962C8B-B14F-4D97-AF65-F5344CB8AC3E}">
        <p14:creationId xmlns:p14="http://schemas.microsoft.com/office/powerpoint/2010/main" val="453399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65163" y="639763"/>
            <a:ext cx="5507037" cy="4129087"/>
          </a:xfrm>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E37BD4AB-9D2A-4BE4-983A-EF30C50ACAE3}" type="slidenum">
              <a:rPr lang="de-AT" smtClean="0"/>
              <a:pPr/>
              <a:t>5</a:t>
            </a:fld>
            <a:endParaRPr lang="de-AT"/>
          </a:p>
        </p:txBody>
      </p:sp>
    </p:spTree>
    <p:extLst>
      <p:ext uri="{BB962C8B-B14F-4D97-AF65-F5344CB8AC3E}">
        <p14:creationId xmlns:p14="http://schemas.microsoft.com/office/powerpoint/2010/main" val="3836620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Produkte werden komplexer (=teurer) oder in Massen hergestellt.</a:t>
            </a:r>
          </a:p>
          <a:p>
            <a:r>
              <a:rPr lang="de-AT" dirty="0"/>
              <a:t>Zeit=Geld</a:t>
            </a:r>
          </a:p>
        </p:txBody>
      </p:sp>
    </p:spTree>
    <p:extLst>
      <p:ext uri="{BB962C8B-B14F-4D97-AF65-F5344CB8AC3E}">
        <p14:creationId xmlns:p14="http://schemas.microsoft.com/office/powerpoint/2010/main" val="3190868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Tree>
    <p:extLst>
      <p:ext uri="{BB962C8B-B14F-4D97-AF65-F5344CB8AC3E}">
        <p14:creationId xmlns:p14="http://schemas.microsoft.com/office/powerpoint/2010/main" val="4119330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Tree>
    <p:extLst>
      <p:ext uri="{BB962C8B-B14F-4D97-AF65-F5344CB8AC3E}">
        <p14:creationId xmlns:p14="http://schemas.microsoft.com/office/powerpoint/2010/main" val="3261356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Tree>
    <p:extLst>
      <p:ext uri="{BB962C8B-B14F-4D97-AF65-F5344CB8AC3E}">
        <p14:creationId xmlns:p14="http://schemas.microsoft.com/office/powerpoint/2010/main" val="1209570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lvl1pPr algn="ctr" defTabSz="914400" rtl="0" eaLnBrk="1" latinLnBrk="0" hangingPunct="1">
              <a:spcBef>
                <a:spcPct val="0"/>
              </a:spcBef>
              <a:buNone/>
              <a:defRPr lang="de-AT" sz="3200" b="1" i="0" kern="1200" spc="40" dirty="0">
                <a:solidFill>
                  <a:srgbClr val="C30014"/>
                </a:solidFill>
                <a:latin typeface="Arial" pitchFamily="34" charset="0"/>
                <a:ea typeface="+mj-ea"/>
                <a:cs typeface="Arial" pitchFamily="34" charset="0"/>
              </a:defRPr>
            </a:lvl1pPr>
          </a:lstStyle>
          <a:p>
            <a:r>
              <a:rPr lang="de-DE" dirty="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AT"/>
          </a:p>
        </p:txBody>
      </p:sp>
      <p:sp>
        <p:nvSpPr>
          <p:cNvPr id="4" name="Foliennummernplatzhalter 5"/>
          <p:cNvSpPr>
            <a:spLocks noGrp="1"/>
          </p:cNvSpPr>
          <p:nvPr>
            <p:ph type="sldNum" sz="quarter" idx="4"/>
          </p:nvPr>
        </p:nvSpPr>
        <p:spPr>
          <a:xfrm>
            <a:off x="6023295" y="6686026"/>
            <a:ext cx="1065402" cy="171974"/>
          </a:xfrm>
          <a:prstGeom prst="rect">
            <a:avLst/>
          </a:prstGeom>
        </p:spPr>
        <p:txBody>
          <a:bodyPr vert="horz" lIns="91440" tIns="45720" rIns="91440" bIns="45720" rtlCol="0" anchor="ctr"/>
          <a:lstStyle>
            <a:lvl1pPr algn="r">
              <a:defRPr sz="1000">
                <a:solidFill>
                  <a:schemeClr val="tx1">
                    <a:tint val="75000"/>
                  </a:schemeClr>
                </a:solidFill>
              </a:defRPr>
            </a:lvl1pPr>
          </a:lstStyle>
          <a:p>
            <a:fld id="{4F638597-3A6E-49DB-8B29-8CE2CDF8DFA8}" type="slidenum">
              <a:rPr lang="de-AT" smtClean="0"/>
              <a:pPr/>
              <a:t>‹Nr.›</a:t>
            </a:fld>
            <a:endParaRPr lang="de-AT" dirty="0"/>
          </a:p>
        </p:txBody>
      </p:sp>
    </p:spTree>
    <p:extLst>
      <p:ext uri="{BB962C8B-B14F-4D97-AF65-F5344CB8AC3E}">
        <p14:creationId xmlns:p14="http://schemas.microsoft.com/office/powerpoint/2010/main" val="1653823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9" name="Inhaltsplatzhalter 2"/>
          <p:cNvSpPr>
            <a:spLocks noGrp="1"/>
          </p:cNvSpPr>
          <p:nvPr>
            <p:ph idx="1"/>
          </p:nvPr>
        </p:nvSpPr>
        <p:spPr>
          <a:xfrm>
            <a:off x="798796" y="1472540"/>
            <a:ext cx="8124487" cy="4969317"/>
          </a:xfrm>
        </p:spPr>
        <p:txBody>
          <a:bodyPr>
            <a:normAutofit/>
          </a:bodyPr>
          <a:lstStyle>
            <a:lvl1pPr marL="342900" indent="-342900">
              <a:lnSpc>
                <a:spcPct val="150000"/>
              </a:lnSpc>
              <a:buFontTx/>
              <a:buBlip>
                <a:blip r:embed="rId2"/>
              </a:buBlip>
              <a:defRPr sz="1700">
                <a:solidFill>
                  <a:srgbClr val="4E606B"/>
                </a:solidFill>
                <a:latin typeface="Arial" pitchFamily="34" charset="0"/>
                <a:cs typeface="Arial" pitchFamily="34" charset="0"/>
              </a:defRPr>
            </a:lvl1pPr>
            <a:lvl2pPr>
              <a:lnSpc>
                <a:spcPct val="150000"/>
              </a:lnSpc>
              <a:defRPr sz="1700">
                <a:solidFill>
                  <a:srgbClr val="4E606B"/>
                </a:solidFill>
                <a:latin typeface="Arial" pitchFamily="34" charset="0"/>
                <a:cs typeface="Arial" pitchFamily="34" charset="0"/>
              </a:defRPr>
            </a:lvl2pPr>
            <a:lvl3pPr marL="1143000" indent="-228600">
              <a:lnSpc>
                <a:spcPct val="150000"/>
              </a:lnSpc>
              <a:buFontTx/>
              <a:buBlip>
                <a:blip r:embed="rId2"/>
              </a:buBlip>
              <a:defRPr sz="1700">
                <a:solidFill>
                  <a:srgbClr val="4E606B"/>
                </a:solidFill>
                <a:latin typeface="Arial" pitchFamily="34" charset="0"/>
                <a:cs typeface="Arial" pitchFamily="34" charset="0"/>
              </a:defRPr>
            </a:lvl3pPr>
            <a:lvl4pPr>
              <a:lnSpc>
                <a:spcPct val="150000"/>
              </a:lnSpc>
              <a:defRPr sz="1700">
                <a:solidFill>
                  <a:srgbClr val="4E606B"/>
                </a:solidFill>
                <a:latin typeface="Arial" pitchFamily="34" charset="0"/>
                <a:cs typeface="Arial" pitchFamily="34" charset="0"/>
              </a:defRPr>
            </a:lvl4pPr>
            <a:lvl5pPr>
              <a:lnSpc>
                <a:spcPct val="150000"/>
              </a:lnSpc>
              <a:defRPr sz="1700">
                <a:solidFill>
                  <a:srgbClr val="4E606B"/>
                </a:solidFill>
                <a:latin typeface="Arial" pitchFamily="34" charset="0"/>
                <a:cs typeface="Arial"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3" name="Foliennummernplatzhalter 5"/>
          <p:cNvSpPr>
            <a:spLocks noGrp="1"/>
          </p:cNvSpPr>
          <p:nvPr>
            <p:ph type="sldNum" sz="quarter" idx="4"/>
          </p:nvPr>
        </p:nvSpPr>
        <p:spPr>
          <a:xfrm>
            <a:off x="6023295" y="6686026"/>
            <a:ext cx="1065402" cy="171974"/>
          </a:xfrm>
          <a:prstGeom prst="rect">
            <a:avLst/>
          </a:prstGeom>
        </p:spPr>
        <p:txBody>
          <a:bodyPr vert="horz" lIns="91440" tIns="45720" rIns="91440" bIns="45720" rtlCol="0" anchor="ctr"/>
          <a:lstStyle>
            <a:lvl1pPr algn="r">
              <a:defRPr sz="1000">
                <a:solidFill>
                  <a:schemeClr val="tx1">
                    <a:tint val="75000"/>
                  </a:schemeClr>
                </a:solidFill>
              </a:defRPr>
            </a:lvl1pPr>
          </a:lstStyle>
          <a:p>
            <a:fld id="{4F638597-3A6E-49DB-8B29-8CE2CDF8DFA8}" type="slidenum">
              <a:rPr lang="de-AT" smtClean="0"/>
              <a:pPr/>
              <a:t>‹Nr.›</a:t>
            </a:fld>
            <a:endParaRPr lang="de-AT" dirty="0"/>
          </a:p>
        </p:txBody>
      </p:sp>
    </p:spTree>
    <p:extLst>
      <p:ext uri="{BB962C8B-B14F-4D97-AF65-F5344CB8AC3E}">
        <p14:creationId xmlns:p14="http://schemas.microsoft.com/office/powerpoint/2010/main" val="675067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5" name="Inhaltsplatzhalter 2"/>
          <p:cNvSpPr>
            <a:spLocks noGrp="1"/>
          </p:cNvSpPr>
          <p:nvPr>
            <p:ph idx="1"/>
          </p:nvPr>
        </p:nvSpPr>
        <p:spPr>
          <a:xfrm>
            <a:off x="798796" y="1472540"/>
            <a:ext cx="8124487" cy="4969317"/>
          </a:xfrm>
        </p:spPr>
        <p:txBody>
          <a:bodyPr>
            <a:normAutofit/>
          </a:bodyPr>
          <a:lstStyle>
            <a:lvl1pPr marL="342900" indent="-342900">
              <a:lnSpc>
                <a:spcPct val="150000"/>
              </a:lnSpc>
              <a:buFontTx/>
              <a:buBlip>
                <a:blip r:embed="rId2"/>
              </a:buBlip>
              <a:defRPr sz="1700">
                <a:solidFill>
                  <a:srgbClr val="4E606B"/>
                </a:solidFill>
                <a:latin typeface="Arial" pitchFamily="34" charset="0"/>
                <a:cs typeface="Arial" pitchFamily="34" charset="0"/>
              </a:defRPr>
            </a:lvl1pPr>
            <a:lvl2pPr>
              <a:lnSpc>
                <a:spcPct val="150000"/>
              </a:lnSpc>
              <a:defRPr sz="1700">
                <a:solidFill>
                  <a:srgbClr val="4E606B"/>
                </a:solidFill>
                <a:latin typeface="Arial" pitchFamily="34" charset="0"/>
                <a:cs typeface="Arial" pitchFamily="34" charset="0"/>
              </a:defRPr>
            </a:lvl2pPr>
            <a:lvl3pPr marL="1143000" indent="-228600">
              <a:lnSpc>
                <a:spcPct val="150000"/>
              </a:lnSpc>
              <a:buFontTx/>
              <a:buBlip>
                <a:blip r:embed="rId2"/>
              </a:buBlip>
              <a:defRPr sz="1700">
                <a:solidFill>
                  <a:srgbClr val="4E606B"/>
                </a:solidFill>
                <a:latin typeface="Arial" pitchFamily="34" charset="0"/>
                <a:cs typeface="Arial" pitchFamily="34" charset="0"/>
              </a:defRPr>
            </a:lvl3pPr>
            <a:lvl4pPr>
              <a:lnSpc>
                <a:spcPct val="150000"/>
              </a:lnSpc>
              <a:defRPr sz="1700">
                <a:solidFill>
                  <a:srgbClr val="4E606B"/>
                </a:solidFill>
                <a:latin typeface="Arial" pitchFamily="34" charset="0"/>
                <a:cs typeface="Arial" pitchFamily="34" charset="0"/>
              </a:defRPr>
            </a:lvl4pPr>
            <a:lvl5pPr>
              <a:lnSpc>
                <a:spcPct val="150000"/>
              </a:lnSpc>
              <a:defRPr sz="1700">
                <a:solidFill>
                  <a:srgbClr val="4E606B"/>
                </a:solidFill>
                <a:latin typeface="Arial" pitchFamily="34" charset="0"/>
                <a:cs typeface="Arial"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Titel 1"/>
          <p:cNvSpPr>
            <a:spLocks noGrp="1"/>
          </p:cNvSpPr>
          <p:nvPr>
            <p:ph type="title"/>
          </p:nvPr>
        </p:nvSpPr>
        <p:spPr>
          <a:xfrm>
            <a:off x="468745" y="123825"/>
            <a:ext cx="7103630" cy="819150"/>
          </a:xfrm>
          <a:prstGeom prst="rect">
            <a:avLst/>
          </a:prstGeom>
        </p:spPr>
        <p:txBody>
          <a:bodyPr anchor="b" anchorCtr="0"/>
          <a:lstStyle>
            <a:lvl1pPr algn="l">
              <a:defRPr sz="2200" b="0" i="0" spc="40">
                <a:solidFill>
                  <a:srgbClr val="C30014"/>
                </a:solidFill>
                <a:latin typeface="Arial" pitchFamily="34" charset="0"/>
                <a:cs typeface="Arial" pitchFamily="34" charset="0"/>
              </a:defRPr>
            </a:lvl1pPr>
          </a:lstStyle>
          <a:p>
            <a:r>
              <a:rPr lang="de-DE" dirty="0"/>
              <a:t>Titelmasterformat durch Klicken bearbeiten</a:t>
            </a:r>
            <a:endParaRPr lang="de-AT" dirty="0"/>
          </a:p>
        </p:txBody>
      </p:sp>
      <p:cxnSp>
        <p:nvCxnSpPr>
          <p:cNvPr id="6" name="Gerade Verbindung 5"/>
          <p:cNvCxnSpPr/>
          <p:nvPr userDrawn="1"/>
        </p:nvCxnSpPr>
        <p:spPr>
          <a:xfrm>
            <a:off x="409575" y="1028700"/>
            <a:ext cx="8734425"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Foliennummernplatzhalter 5"/>
          <p:cNvSpPr>
            <a:spLocks noGrp="1"/>
          </p:cNvSpPr>
          <p:nvPr>
            <p:ph type="sldNum" sz="quarter" idx="4"/>
          </p:nvPr>
        </p:nvSpPr>
        <p:spPr>
          <a:xfrm>
            <a:off x="6023295" y="6686026"/>
            <a:ext cx="1065402" cy="171974"/>
          </a:xfrm>
          <a:prstGeom prst="rect">
            <a:avLst/>
          </a:prstGeom>
        </p:spPr>
        <p:txBody>
          <a:bodyPr vert="horz" lIns="91440" tIns="45720" rIns="91440" bIns="45720" rtlCol="0" anchor="ctr"/>
          <a:lstStyle>
            <a:lvl1pPr algn="r">
              <a:defRPr sz="1000">
                <a:solidFill>
                  <a:schemeClr val="tx1">
                    <a:tint val="75000"/>
                  </a:schemeClr>
                </a:solidFill>
              </a:defRPr>
            </a:lvl1pPr>
          </a:lstStyle>
          <a:p>
            <a:fld id="{4F638597-3A6E-49DB-8B29-8CE2CDF8DFA8}" type="slidenum">
              <a:rPr lang="de-AT" smtClean="0"/>
              <a:pPr/>
              <a:t>‹Nr.›</a:t>
            </a:fld>
            <a:endParaRPr lang="de-AT" dirty="0"/>
          </a:p>
        </p:txBody>
      </p:sp>
    </p:spTree>
    <p:extLst>
      <p:ext uri="{BB962C8B-B14F-4D97-AF65-F5344CB8AC3E}">
        <p14:creationId xmlns:p14="http://schemas.microsoft.com/office/powerpoint/2010/main" val="3978195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solidFill>
                  <a:srgbClr val="C00000"/>
                </a:solidFill>
              </a:defRPr>
            </a:lvl1pPr>
          </a:lstStyle>
          <a:p>
            <a:r>
              <a:rPr lang="de-DE" dirty="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Foliennummernplatzhalter 5"/>
          <p:cNvSpPr>
            <a:spLocks noGrp="1"/>
          </p:cNvSpPr>
          <p:nvPr>
            <p:ph type="sldNum" sz="quarter" idx="4"/>
          </p:nvPr>
        </p:nvSpPr>
        <p:spPr>
          <a:xfrm>
            <a:off x="6023295" y="6686026"/>
            <a:ext cx="1065402" cy="171974"/>
          </a:xfrm>
          <a:prstGeom prst="rect">
            <a:avLst/>
          </a:prstGeom>
        </p:spPr>
        <p:txBody>
          <a:bodyPr vert="horz" lIns="91440" tIns="45720" rIns="91440" bIns="45720" rtlCol="0" anchor="ctr"/>
          <a:lstStyle>
            <a:lvl1pPr algn="r">
              <a:defRPr sz="1000">
                <a:solidFill>
                  <a:schemeClr val="tx1">
                    <a:tint val="75000"/>
                  </a:schemeClr>
                </a:solidFill>
              </a:defRPr>
            </a:lvl1pPr>
          </a:lstStyle>
          <a:p>
            <a:fld id="{4F638597-3A6E-49DB-8B29-8CE2CDF8DFA8}" type="slidenum">
              <a:rPr lang="de-AT" smtClean="0"/>
              <a:pPr/>
              <a:t>‹Nr.›</a:t>
            </a:fld>
            <a:endParaRPr lang="de-AT" dirty="0"/>
          </a:p>
        </p:txBody>
      </p:sp>
    </p:spTree>
    <p:extLst>
      <p:ext uri="{BB962C8B-B14F-4D97-AF65-F5344CB8AC3E}">
        <p14:creationId xmlns:p14="http://schemas.microsoft.com/office/powerpoint/2010/main" val="1272249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Folie">
    <p:spTree>
      <p:nvGrpSpPr>
        <p:cNvPr id="1" name=""/>
        <p:cNvGrpSpPr/>
        <p:nvPr/>
      </p:nvGrpSpPr>
      <p:grpSpPr>
        <a:xfrm>
          <a:off x="0" y="0"/>
          <a:ext cx="0" cy="0"/>
          <a:chOff x="0" y="0"/>
          <a:chExt cx="0" cy="0"/>
        </a:xfrm>
      </p:grpSpPr>
      <p:sp>
        <p:nvSpPr>
          <p:cNvPr id="5" name="Inhaltsplatzhalter 2"/>
          <p:cNvSpPr>
            <a:spLocks noGrp="1"/>
          </p:cNvSpPr>
          <p:nvPr>
            <p:ph idx="1"/>
          </p:nvPr>
        </p:nvSpPr>
        <p:spPr>
          <a:xfrm>
            <a:off x="798796" y="1472540"/>
            <a:ext cx="8124487" cy="4969317"/>
          </a:xfrm>
        </p:spPr>
        <p:txBody>
          <a:bodyPr>
            <a:normAutofit/>
          </a:bodyPr>
          <a:lstStyle>
            <a:lvl1pPr marL="342900" indent="-342900">
              <a:lnSpc>
                <a:spcPct val="150000"/>
              </a:lnSpc>
              <a:buFontTx/>
              <a:buBlip>
                <a:blip r:embed="rId2"/>
              </a:buBlip>
              <a:defRPr sz="1700">
                <a:solidFill>
                  <a:srgbClr val="4E606B"/>
                </a:solidFill>
                <a:latin typeface="Arial" pitchFamily="34" charset="0"/>
                <a:cs typeface="Arial" pitchFamily="34" charset="0"/>
              </a:defRPr>
            </a:lvl1pPr>
            <a:lvl2pPr>
              <a:lnSpc>
                <a:spcPct val="150000"/>
              </a:lnSpc>
              <a:defRPr sz="1700">
                <a:solidFill>
                  <a:srgbClr val="4E606B"/>
                </a:solidFill>
                <a:latin typeface="Arial" pitchFamily="34" charset="0"/>
                <a:cs typeface="Arial" pitchFamily="34" charset="0"/>
              </a:defRPr>
            </a:lvl2pPr>
            <a:lvl3pPr marL="1143000" indent="-228600">
              <a:lnSpc>
                <a:spcPct val="150000"/>
              </a:lnSpc>
              <a:buFontTx/>
              <a:buBlip>
                <a:blip r:embed="rId2"/>
              </a:buBlip>
              <a:defRPr sz="1700">
                <a:solidFill>
                  <a:srgbClr val="4E606B"/>
                </a:solidFill>
                <a:latin typeface="Arial" pitchFamily="34" charset="0"/>
                <a:cs typeface="Arial" pitchFamily="34" charset="0"/>
              </a:defRPr>
            </a:lvl3pPr>
            <a:lvl4pPr>
              <a:lnSpc>
                <a:spcPct val="150000"/>
              </a:lnSpc>
              <a:defRPr sz="1700">
                <a:solidFill>
                  <a:srgbClr val="4E606B"/>
                </a:solidFill>
                <a:latin typeface="Arial" pitchFamily="34" charset="0"/>
                <a:cs typeface="Arial" pitchFamily="34" charset="0"/>
              </a:defRPr>
            </a:lvl4pPr>
            <a:lvl5pPr>
              <a:lnSpc>
                <a:spcPct val="150000"/>
              </a:lnSpc>
              <a:defRPr sz="1700">
                <a:solidFill>
                  <a:srgbClr val="4E606B"/>
                </a:solidFill>
                <a:latin typeface="Arial" pitchFamily="34" charset="0"/>
                <a:cs typeface="Arial"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Titel 1"/>
          <p:cNvSpPr>
            <a:spLocks noGrp="1"/>
          </p:cNvSpPr>
          <p:nvPr>
            <p:ph type="title"/>
          </p:nvPr>
        </p:nvSpPr>
        <p:spPr>
          <a:xfrm>
            <a:off x="468745" y="123825"/>
            <a:ext cx="7103630" cy="819150"/>
          </a:xfrm>
          <a:prstGeom prst="rect">
            <a:avLst/>
          </a:prstGeom>
        </p:spPr>
        <p:txBody>
          <a:bodyPr anchor="b" anchorCtr="0"/>
          <a:lstStyle>
            <a:lvl1pPr algn="l">
              <a:defRPr sz="2200" b="0" i="0" spc="40">
                <a:solidFill>
                  <a:srgbClr val="C30014"/>
                </a:solidFill>
                <a:latin typeface="Arial" pitchFamily="34" charset="0"/>
                <a:cs typeface="Arial" pitchFamily="34" charset="0"/>
              </a:defRPr>
            </a:lvl1pPr>
          </a:lstStyle>
          <a:p>
            <a:r>
              <a:rPr lang="de-DE"/>
              <a:t>Titelmasterformat durch Klicken bearbeiten</a:t>
            </a:r>
            <a:endParaRPr lang="de-AT" dirty="0"/>
          </a:p>
        </p:txBody>
      </p:sp>
      <p:cxnSp>
        <p:nvCxnSpPr>
          <p:cNvPr id="6" name="Gerade Verbindung 5"/>
          <p:cNvCxnSpPr/>
          <p:nvPr userDrawn="1"/>
        </p:nvCxnSpPr>
        <p:spPr>
          <a:xfrm>
            <a:off x="409575" y="1028700"/>
            <a:ext cx="8734425"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Foliennummernplatzhalter 5"/>
          <p:cNvSpPr>
            <a:spLocks noGrp="1"/>
          </p:cNvSpPr>
          <p:nvPr>
            <p:ph type="sldNum" sz="quarter" idx="4"/>
          </p:nvPr>
        </p:nvSpPr>
        <p:spPr>
          <a:xfrm>
            <a:off x="6023295" y="6686026"/>
            <a:ext cx="1065402" cy="171974"/>
          </a:xfrm>
          <a:prstGeom prst="rect">
            <a:avLst/>
          </a:prstGeom>
        </p:spPr>
        <p:txBody>
          <a:bodyPr vert="horz" lIns="91440" tIns="45720" rIns="91440" bIns="45720" rtlCol="0" anchor="ctr"/>
          <a:lstStyle>
            <a:lvl1pPr algn="r">
              <a:defRPr sz="1000">
                <a:solidFill>
                  <a:schemeClr val="tx1">
                    <a:tint val="75000"/>
                  </a:schemeClr>
                </a:solidFill>
              </a:defRPr>
            </a:lvl1pPr>
          </a:lstStyle>
          <a:p>
            <a:fld id="{4F638597-3A6E-49DB-8B29-8CE2CDF8DFA8}" type="slidenum">
              <a:rPr lang="de-AT" smtClean="0"/>
              <a:pPr/>
              <a:t>‹Nr.›</a:t>
            </a:fld>
            <a:endParaRPr lang="de-AT" dirty="0"/>
          </a:p>
        </p:txBody>
      </p:sp>
    </p:spTree>
    <p:extLst>
      <p:ext uri="{BB962C8B-B14F-4D97-AF65-F5344CB8AC3E}">
        <p14:creationId xmlns:p14="http://schemas.microsoft.com/office/powerpoint/2010/main" val="1796969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 1"/>
          <p:cNvSpPr>
            <a:spLocks noGrp="1"/>
          </p:cNvSpPr>
          <p:nvPr>
            <p:ph type="title"/>
          </p:nvPr>
        </p:nvSpPr>
        <p:spPr>
          <a:xfrm>
            <a:off x="468745" y="123825"/>
            <a:ext cx="7103630" cy="819150"/>
          </a:xfrm>
          <a:prstGeom prst="rect">
            <a:avLst/>
          </a:prstGeom>
        </p:spPr>
        <p:txBody>
          <a:bodyPr anchor="b" anchorCtr="0"/>
          <a:lstStyle>
            <a:lvl1pPr algn="l">
              <a:defRPr sz="2200" b="0" i="0" spc="40">
                <a:solidFill>
                  <a:srgbClr val="C30014"/>
                </a:solidFill>
                <a:latin typeface="Arial" pitchFamily="34" charset="0"/>
                <a:cs typeface="Arial" pitchFamily="34" charset="0"/>
              </a:defRPr>
            </a:lvl1pPr>
          </a:lstStyle>
          <a:p>
            <a:r>
              <a:rPr lang="de-DE"/>
              <a:t>Titelmasterformat durch Klicken bearbeiten</a:t>
            </a:r>
            <a:endParaRPr lang="de-AT" dirty="0"/>
          </a:p>
        </p:txBody>
      </p:sp>
      <p:cxnSp>
        <p:nvCxnSpPr>
          <p:cNvPr id="7" name="Gerade Verbindung 6"/>
          <p:cNvCxnSpPr/>
          <p:nvPr userDrawn="1"/>
        </p:nvCxnSpPr>
        <p:spPr>
          <a:xfrm>
            <a:off x="409575" y="1028700"/>
            <a:ext cx="8734425"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oliennummernplatzhalter 5"/>
          <p:cNvSpPr>
            <a:spLocks noGrp="1"/>
          </p:cNvSpPr>
          <p:nvPr>
            <p:ph type="sldNum" sz="quarter" idx="4"/>
          </p:nvPr>
        </p:nvSpPr>
        <p:spPr>
          <a:xfrm>
            <a:off x="6023295" y="6686026"/>
            <a:ext cx="1065402" cy="171974"/>
          </a:xfrm>
          <a:prstGeom prst="rect">
            <a:avLst/>
          </a:prstGeom>
        </p:spPr>
        <p:txBody>
          <a:bodyPr vert="horz" lIns="91440" tIns="45720" rIns="91440" bIns="45720" rtlCol="0" anchor="ctr"/>
          <a:lstStyle>
            <a:lvl1pPr algn="r">
              <a:defRPr sz="1000">
                <a:solidFill>
                  <a:schemeClr val="tx1">
                    <a:tint val="75000"/>
                  </a:schemeClr>
                </a:solidFill>
              </a:defRPr>
            </a:lvl1pPr>
          </a:lstStyle>
          <a:p>
            <a:fld id="{4F638597-3A6E-49DB-8B29-8CE2CDF8DFA8}" type="slidenum">
              <a:rPr lang="de-AT" smtClean="0"/>
              <a:pPr/>
              <a:t>‹Nr.›</a:t>
            </a:fld>
            <a:endParaRPr lang="de-AT" dirty="0"/>
          </a:p>
        </p:txBody>
      </p:sp>
    </p:spTree>
    <p:extLst>
      <p:ext uri="{BB962C8B-B14F-4D97-AF65-F5344CB8AC3E}">
        <p14:creationId xmlns:p14="http://schemas.microsoft.com/office/powerpoint/2010/main" val="275180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5"/>
          <p:cNvSpPr>
            <a:spLocks noGrp="1"/>
          </p:cNvSpPr>
          <p:nvPr>
            <p:ph type="sldNum" sz="quarter" idx="4"/>
          </p:nvPr>
        </p:nvSpPr>
        <p:spPr>
          <a:xfrm>
            <a:off x="6023295" y="6686026"/>
            <a:ext cx="1065402" cy="171974"/>
          </a:xfrm>
          <a:prstGeom prst="rect">
            <a:avLst/>
          </a:prstGeom>
        </p:spPr>
        <p:txBody>
          <a:bodyPr vert="horz" lIns="91440" tIns="45720" rIns="91440" bIns="45720" rtlCol="0" anchor="ctr"/>
          <a:lstStyle>
            <a:lvl1pPr algn="r">
              <a:defRPr sz="1000">
                <a:solidFill>
                  <a:schemeClr val="tx1">
                    <a:tint val="75000"/>
                  </a:schemeClr>
                </a:solidFill>
              </a:defRPr>
            </a:lvl1pPr>
          </a:lstStyle>
          <a:p>
            <a:fld id="{4F638597-3A6E-49DB-8B29-8CE2CDF8DFA8}" type="slidenum">
              <a:rPr lang="de-AT" smtClean="0"/>
              <a:pPr/>
              <a:t>‹Nr.›</a:t>
            </a:fld>
            <a:endParaRPr lang="de-AT" dirty="0"/>
          </a:p>
        </p:txBody>
      </p:sp>
    </p:spTree>
    <p:extLst>
      <p:ext uri="{BB962C8B-B14F-4D97-AF65-F5344CB8AC3E}">
        <p14:creationId xmlns:p14="http://schemas.microsoft.com/office/powerpoint/2010/main" val="901755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Impressum">
    <p:spTree>
      <p:nvGrpSpPr>
        <p:cNvPr id="1" name=""/>
        <p:cNvGrpSpPr/>
        <p:nvPr/>
      </p:nvGrpSpPr>
      <p:grpSpPr>
        <a:xfrm>
          <a:off x="0" y="0"/>
          <a:ext cx="0" cy="0"/>
          <a:chOff x="0" y="0"/>
          <a:chExt cx="0" cy="0"/>
        </a:xfrm>
      </p:grpSpPr>
      <p:cxnSp>
        <p:nvCxnSpPr>
          <p:cNvPr id="6" name="Gerade Verbindung 5"/>
          <p:cNvCxnSpPr/>
          <p:nvPr userDrawn="1"/>
        </p:nvCxnSpPr>
        <p:spPr>
          <a:xfrm>
            <a:off x="409575" y="1028700"/>
            <a:ext cx="8734425"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Titel 1"/>
          <p:cNvSpPr>
            <a:spLocks noGrp="1"/>
          </p:cNvSpPr>
          <p:nvPr>
            <p:ph type="title"/>
          </p:nvPr>
        </p:nvSpPr>
        <p:spPr>
          <a:xfrm>
            <a:off x="468745" y="123825"/>
            <a:ext cx="7103630" cy="819150"/>
          </a:xfrm>
          <a:prstGeom prst="rect">
            <a:avLst/>
          </a:prstGeom>
        </p:spPr>
        <p:txBody>
          <a:bodyPr anchor="b" anchorCtr="0"/>
          <a:lstStyle>
            <a:lvl1pPr algn="l">
              <a:defRPr sz="2200" b="0" i="0" spc="40">
                <a:solidFill>
                  <a:srgbClr val="C30014"/>
                </a:solidFill>
                <a:latin typeface="Arial" pitchFamily="34" charset="0"/>
                <a:cs typeface="Arial" pitchFamily="34" charset="0"/>
              </a:defRPr>
            </a:lvl1pPr>
          </a:lstStyle>
          <a:p>
            <a:r>
              <a:rPr lang="de-DE" dirty="0"/>
              <a:t>Titelmasterformat durch Klicken bearbeiten</a:t>
            </a:r>
            <a:endParaRPr lang="de-AT" dirty="0"/>
          </a:p>
        </p:txBody>
      </p:sp>
      <p:pic>
        <p:nvPicPr>
          <p:cNvPr id="7" name="Grafik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02131" y="2003839"/>
            <a:ext cx="3390351" cy="3960440"/>
          </a:xfrm>
          <a:prstGeom prst="rect">
            <a:avLst/>
          </a:prstGeom>
        </p:spPr>
      </p:pic>
      <p:sp>
        <p:nvSpPr>
          <p:cNvPr id="8" name="Textplatzhalter 6"/>
          <p:cNvSpPr>
            <a:spLocks noGrp="1"/>
          </p:cNvSpPr>
          <p:nvPr>
            <p:ph type="body" sz="quarter" idx="10" hasCustomPrompt="1"/>
          </p:nvPr>
        </p:nvSpPr>
        <p:spPr>
          <a:xfrm>
            <a:off x="615950" y="1252664"/>
            <a:ext cx="4678426" cy="5413311"/>
          </a:xfrm>
        </p:spPr>
        <p:txBody>
          <a:bodyPr/>
          <a:lstStyle>
            <a:lvl1pPr marL="360363" indent="-360363" algn="l">
              <a:buNone/>
              <a:tabLst/>
              <a:defRPr sz="1800">
                <a:solidFill>
                  <a:srgbClr val="FF0000"/>
                </a:solidFill>
              </a:defRPr>
            </a:lvl1pPr>
            <a:lvl2pPr marL="457200" indent="0">
              <a:buNone/>
              <a:defRPr/>
            </a:lvl2pPr>
            <a:lvl3pPr marL="914400" indent="0">
              <a:buNone/>
              <a:defRPr/>
            </a:lvl3pPr>
            <a:lvl4pPr marL="1371600" indent="0">
              <a:buNone/>
              <a:defRPr/>
            </a:lvl4pPr>
            <a:lvl5pPr marL="1828800" indent="0">
              <a:buNone/>
              <a:defRPr/>
            </a:lvl5pPr>
          </a:lstStyle>
          <a:p>
            <a:pPr marL="360363" lvl="0" indent="-360363" algn="l">
              <a:tabLst/>
              <a:defRPr/>
            </a:pPr>
            <a:r>
              <a:rPr lang="de-DE" sz="1200" dirty="0">
                <a:solidFill>
                  <a:schemeClr val="tx1"/>
                </a:solidFill>
              </a:rPr>
              <a:t>© 2016 TÜV AUSTRIA AKADEMIE GmbH. </a:t>
            </a:r>
            <a:br>
              <a:rPr lang="de-DE" sz="1200" dirty="0">
                <a:solidFill>
                  <a:schemeClr val="tx1"/>
                </a:solidFill>
              </a:rPr>
            </a:br>
            <a:r>
              <a:rPr lang="de-DE" sz="1200" dirty="0">
                <a:solidFill>
                  <a:schemeClr val="tx1"/>
                </a:solidFill>
              </a:rPr>
              <a:t>Alle Rechte vorbehalten.</a:t>
            </a:r>
          </a:p>
          <a:p>
            <a:pPr marL="360363" lvl="0" indent="-360363" algn="l">
              <a:tabLst/>
              <a:defRPr/>
            </a:pPr>
            <a:endParaRPr lang="de-DE" sz="1200" dirty="0">
              <a:solidFill>
                <a:schemeClr val="tx1">
                  <a:lumMod val="65000"/>
                  <a:lumOff val="35000"/>
                </a:schemeClr>
              </a:solidFill>
            </a:endParaRPr>
          </a:p>
          <a:p>
            <a:pPr marL="360363" lvl="0" indent="-360363" algn="l">
              <a:tabLst/>
              <a:defRPr/>
            </a:pPr>
            <a:r>
              <a:rPr lang="de-DE" sz="1200" dirty="0">
                <a:solidFill>
                  <a:schemeClr val="tx1"/>
                </a:solidFill>
              </a:rPr>
              <a:t>Autor</a:t>
            </a:r>
            <a:r>
              <a:rPr lang="de-DE" sz="1200" dirty="0">
                <a:solidFill>
                  <a:schemeClr val="tx1">
                    <a:lumMod val="65000"/>
                    <a:lumOff val="35000"/>
                  </a:schemeClr>
                </a:solidFill>
              </a:rPr>
              <a:t>: </a:t>
            </a:r>
            <a:r>
              <a:rPr lang="de-DE" sz="1200" dirty="0" err="1">
                <a:solidFill>
                  <a:schemeClr val="tx1">
                    <a:lumMod val="65000"/>
                    <a:lumOff val="35000"/>
                  </a:schemeClr>
                </a:solidFill>
              </a:rPr>
              <a:t>Prok</a:t>
            </a:r>
            <a:r>
              <a:rPr lang="de-DE" sz="1200" dirty="0">
                <a:solidFill>
                  <a:schemeClr val="tx1">
                    <a:lumMod val="65000"/>
                    <a:lumOff val="35000"/>
                  </a:schemeClr>
                </a:solidFill>
              </a:rPr>
              <a:t>. Thomas Rochowansky, MBA</a:t>
            </a:r>
          </a:p>
          <a:p>
            <a:pPr marL="360363" lvl="0" indent="-360363" algn="l">
              <a:tabLst/>
              <a:defRPr/>
            </a:pPr>
            <a:endParaRPr lang="de-DE" sz="1200" dirty="0">
              <a:solidFill>
                <a:schemeClr val="tx1">
                  <a:lumMod val="65000"/>
                  <a:lumOff val="35000"/>
                </a:schemeClr>
              </a:solidFill>
            </a:endParaRPr>
          </a:p>
          <a:p>
            <a:pPr marL="360363" lvl="0" indent="-360363" algn="l">
              <a:tabLst/>
              <a:defRPr/>
            </a:pPr>
            <a:r>
              <a:rPr lang="de-DE" sz="1200" dirty="0">
                <a:solidFill>
                  <a:schemeClr val="tx1"/>
                </a:solidFill>
              </a:rPr>
              <a:t>Herausgeber und Medieninhaber</a:t>
            </a:r>
            <a:r>
              <a:rPr lang="de-DE" sz="1200" dirty="0">
                <a:solidFill>
                  <a:schemeClr val="tx1">
                    <a:lumMod val="65000"/>
                    <a:lumOff val="35000"/>
                  </a:schemeClr>
                </a:solidFill>
              </a:rPr>
              <a:t>: </a:t>
            </a:r>
            <a:br>
              <a:rPr lang="de-DE" sz="1200" dirty="0">
                <a:solidFill>
                  <a:schemeClr val="tx1">
                    <a:lumMod val="65000"/>
                    <a:lumOff val="35000"/>
                  </a:schemeClr>
                </a:solidFill>
              </a:rPr>
            </a:br>
            <a:r>
              <a:rPr lang="de-DE" sz="1200" dirty="0">
                <a:solidFill>
                  <a:schemeClr val="tx1">
                    <a:lumMod val="65000"/>
                    <a:lumOff val="35000"/>
                  </a:schemeClr>
                </a:solidFill>
              </a:rPr>
              <a:t>TÜV AUSTRIA AKADEMIE  GmbH</a:t>
            </a:r>
            <a:br>
              <a:rPr lang="de-DE" sz="1200" dirty="0">
                <a:solidFill>
                  <a:schemeClr val="tx1">
                    <a:lumMod val="65000"/>
                    <a:lumOff val="35000"/>
                  </a:schemeClr>
                </a:solidFill>
              </a:rPr>
            </a:br>
            <a:r>
              <a:rPr lang="de-DE" sz="1200" dirty="0">
                <a:solidFill>
                  <a:schemeClr val="tx1">
                    <a:lumMod val="65000"/>
                    <a:lumOff val="35000"/>
                  </a:schemeClr>
                </a:solidFill>
              </a:rPr>
              <a:t>Gutheil-</a:t>
            </a:r>
            <a:r>
              <a:rPr lang="de-DE" sz="1200" dirty="0" err="1">
                <a:solidFill>
                  <a:schemeClr val="tx1">
                    <a:lumMod val="65000"/>
                    <a:lumOff val="35000"/>
                  </a:schemeClr>
                </a:solidFill>
              </a:rPr>
              <a:t>Schoder</a:t>
            </a:r>
            <a:r>
              <a:rPr lang="de-DE" sz="1200" dirty="0">
                <a:solidFill>
                  <a:schemeClr val="tx1">
                    <a:lumMod val="65000"/>
                    <a:lumOff val="35000"/>
                  </a:schemeClr>
                </a:solidFill>
              </a:rPr>
              <a:t>-Gasse 7a, A-1100 Wien</a:t>
            </a:r>
            <a:br>
              <a:rPr lang="de-DE" sz="1200" dirty="0">
                <a:solidFill>
                  <a:schemeClr val="tx1">
                    <a:lumMod val="65000"/>
                    <a:lumOff val="35000"/>
                  </a:schemeClr>
                </a:solidFill>
              </a:rPr>
            </a:br>
            <a:r>
              <a:rPr lang="de-DE" sz="1200" dirty="0">
                <a:solidFill>
                  <a:schemeClr val="tx1">
                    <a:lumMod val="65000"/>
                    <a:lumOff val="35000"/>
                  </a:schemeClr>
                </a:solidFill>
              </a:rPr>
              <a:t>Tel.: +43 (0)1 617 52 50-0</a:t>
            </a:r>
            <a:br>
              <a:rPr lang="de-DE" sz="1200" dirty="0">
                <a:solidFill>
                  <a:schemeClr val="tx1">
                    <a:lumMod val="65000"/>
                    <a:lumOff val="35000"/>
                  </a:schemeClr>
                </a:solidFill>
              </a:rPr>
            </a:br>
            <a:r>
              <a:rPr lang="de-DE" sz="1200" dirty="0">
                <a:solidFill>
                  <a:schemeClr val="tx1">
                    <a:lumMod val="65000"/>
                    <a:lumOff val="35000"/>
                  </a:schemeClr>
                </a:solidFill>
              </a:rPr>
              <a:t>Fax: +43 (0)1 617 52 50-8145</a:t>
            </a:r>
            <a:br>
              <a:rPr lang="de-DE" sz="1200" dirty="0">
                <a:solidFill>
                  <a:schemeClr val="tx1">
                    <a:lumMod val="65000"/>
                    <a:lumOff val="35000"/>
                  </a:schemeClr>
                </a:solidFill>
              </a:rPr>
            </a:br>
            <a:r>
              <a:rPr lang="de-DE" sz="1200" dirty="0" err="1">
                <a:solidFill>
                  <a:schemeClr val="tx1">
                    <a:lumMod val="65000"/>
                    <a:lumOff val="35000"/>
                  </a:schemeClr>
                </a:solidFill>
              </a:rPr>
              <a:t>eMail</a:t>
            </a:r>
            <a:r>
              <a:rPr lang="de-DE" sz="1200" dirty="0">
                <a:solidFill>
                  <a:schemeClr val="tx1">
                    <a:lumMod val="65000"/>
                    <a:lumOff val="35000"/>
                  </a:schemeClr>
                </a:solidFill>
              </a:rPr>
              <a:t>: akademie@tuv.at </a:t>
            </a:r>
          </a:p>
          <a:p>
            <a:pPr marL="360363" lvl="0" indent="-360363" algn="l"/>
            <a:endParaRPr lang="de-DE" sz="1200" dirty="0">
              <a:solidFill>
                <a:schemeClr val="tx1">
                  <a:lumMod val="65000"/>
                  <a:lumOff val="35000"/>
                </a:schemeClr>
              </a:solidFill>
            </a:endParaRPr>
          </a:p>
          <a:p>
            <a:pPr marL="360363" lvl="0" indent="-360363" algn="l"/>
            <a:r>
              <a:rPr lang="de-DE" sz="1200" dirty="0">
                <a:solidFill>
                  <a:schemeClr val="tx1"/>
                </a:solidFill>
              </a:rPr>
              <a:t>Geschäftsführung</a:t>
            </a:r>
            <a:r>
              <a:rPr lang="de-DE" sz="1200" dirty="0">
                <a:solidFill>
                  <a:schemeClr val="tx1">
                    <a:lumMod val="65000"/>
                    <a:lumOff val="35000"/>
                  </a:schemeClr>
                </a:solidFill>
              </a:rPr>
              <a:t>: </a:t>
            </a:r>
            <a:br>
              <a:rPr lang="de-DE" sz="1200" dirty="0">
                <a:solidFill>
                  <a:schemeClr val="tx1">
                    <a:lumMod val="65000"/>
                    <a:lumOff val="35000"/>
                  </a:schemeClr>
                </a:solidFill>
              </a:rPr>
            </a:br>
            <a:r>
              <a:rPr lang="de-DE" sz="1200" dirty="0">
                <a:solidFill>
                  <a:schemeClr val="tx1">
                    <a:lumMod val="65000"/>
                    <a:lumOff val="35000"/>
                  </a:schemeClr>
                </a:solidFill>
              </a:rPr>
              <a:t>Mag. (FH) Christian Bayer, </a:t>
            </a:r>
            <a:br>
              <a:rPr lang="de-DE" sz="1200" dirty="0">
                <a:solidFill>
                  <a:schemeClr val="tx1">
                    <a:lumMod val="65000"/>
                    <a:lumOff val="35000"/>
                  </a:schemeClr>
                </a:solidFill>
              </a:rPr>
            </a:br>
            <a:r>
              <a:rPr lang="de-DE" sz="1200" dirty="0">
                <a:solidFill>
                  <a:schemeClr val="tx1">
                    <a:lumMod val="65000"/>
                    <a:lumOff val="35000"/>
                  </a:schemeClr>
                </a:solidFill>
              </a:rPr>
              <a:t>Dipl.-Ing. Stefan Wallner</a:t>
            </a:r>
          </a:p>
          <a:p>
            <a:pPr marL="360363" lvl="0" indent="-360363" algn="l"/>
            <a:endParaRPr lang="de-DE" sz="1200" dirty="0">
              <a:solidFill>
                <a:schemeClr val="tx1">
                  <a:lumMod val="65000"/>
                  <a:lumOff val="35000"/>
                </a:schemeClr>
              </a:solidFill>
            </a:endParaRPr>
          </a:p>
          <a:p>
            <a:pPr marL="360363" lvl="0" indent="-360363" algn="l"/>
            <a:r>
              <a:rPr lang="de-DE" sz="1200" dirty="0">
                <a:solidFill>
                  <a:schemeClr val="tx1"/>
                </a:solidFill>
              </a:rPr>
              <a:t>Sitz</a:t>
            </a:r>
            <a:r>
              <a:rPr lang="de-DE" sz="1200" dirty="0">
                <a:solidFill>
                  <a:schemeClr val="tx1">
                    <a:lumMod val="65000"/>
                    <a:lumOff val="35000"/>
                  </a:schemeClr>
                </a:solidFill>
              </a:rPr>
              <a:t>: Wien </a:t>
            </a:r>
          </a:p>
          <a:p>
            <a:pPr marL="360363" lvl="0" indent="-360363" algn="l"/>
            <a:endParaRPr lang="de-DE" sz="1200" dirty="0">
              <a:solidFill>
                <a:schemeClr val="tx1">
                  <a:lumMod val="65000"/>
                  <a:lumOff val="35000"/>
                </a:schemeClr>
              </a:solidFill>
            </a:endParaRPr>
          </a:p>
          <a:p>
            <a:pPr marL="360363" lvl="0" indent="-360363" algn="l"/>
            <a:r>
              <a:rPr lang="de-DE" sz="1200" dirty="0">
                <a:solidFill>
                  <a:schemeClr val="tx1"/>
                </a:solidFill>
              </a:rPr>
              <a:t>Firmenbuchnummer</a:t>
            </a:r>
            <a:r>
              <a:rPr lang="de-DE" sz="1200" dirty="0">
                <a:solidFill>
                  <a:schemeClr val="tx1">
                    <a:lumMod val="65000"/>
                    <a:lumOff val="35000"/>
                  </a:schemeClr>
                </a:solidFill>
              </a:rPr>
              <a:t>: FN 117729g beim HG Wien</a:t>
            </a:r>
          </a:p>
          <a:p>
            <a:pPr marL="360363" lvl="0" indent="-360363" algn="l"/>
            <a:r>
              <a:rPr lang="de-DE" sz="1200" dirty="0">
                <a:solidFill>
                  <a:schemeClr val="tx1"/>
                </a:solidFill>
              </a:rPr>
              <a:t>UID-Nummer</a:t>
            </a:r>
            <a:r>
              <a:rPr lang="de-DE" sz="1200" dirty="0">
                <a:solidFill>
                  <a:schemeClr val="tx1">
                    <a:lumMod val="65000"/>
                    <a:lumOff val="35000"/>
                  </a:schemeClr>
                </a:solidFill>
              </a:rPr>
              <a:t>: ATU 15668105 </a:t>
            </a:r>
          </a:p>
          <a:p>
            <a:pPr marL="360363" lvl="0" indent="-360363" algn="l"/>
            <a:r>
              <a:rPr lang="de-DE" sz="1200" dirty="0">
                <a:solidFill>
                  <a:schemeClr val="tx1"/>
                </a:solidFill>
              </a:rPr>
              <a:t>DVR-Nummer</a:t>
            </a:r>
            <a:r>
              <a:rPr lang="de-DE" sz="1200" dirty="0">
                <a:solidFill>
                  <a:schemeClr val="tx1">
                    <a:lumMod val="65000"/>
                    <a:lumOff val="35000"/>
                  </a:schemeClr>
                </a:solidFill>
              </a:rPr>
              <a:t>: 0774 995 </a:t>
            </a:r>
          </a:p>
          <a:p>
            <a:pPr marL="360363" lvl="0" indent="-360363" algn="l"/>
            <a:endParaRPr lang="de-DE" sz="1200" dirty="0">
              <a:solidFill>
                <a:schemeClr val="tx1">
                  <a:lumMod val="65000"/>
                  <a:lumOff val="35000"/>
                </a:schemeClr>
              </a:solidFill>
            </a:endParaRPr>
          </a:p>
          <a:p>
            <a:pPr marL="360363" lvl="0" indent="-360363" algn="l"/>
            <a:r>
              <a:rPr lang="de-DE" sz="1200" dirty="0">
                <a:solidFill>
                  <a:schemeClr val="tx1"/>
                </a:solidFill>
              </a:rPr>
              <a:t>Bankverbindung</a:t>
            </a:r>
            <a:r>
              <a:rPr lang="de-DE" sz="1200" dirty="0">
                <a:solidFill>
                  <a:schemeClr val="tx1">
                    <a:lumMod val="65000"/>
                    <a:lumOff val="35000"/>
                  </a:schemeClr>
                </a:solidFill>
              </a:rPr>
              <a:t>: Erste Bank, </a:t>
            </a:r>
            <a:br>
              <a:rPr lang="de-DE" sz="1200" dirty="0">
                <a:solidFill>
                  <a:schemeClr val="tx1">
                    <a:lumMod val="65000"/>
                    <a:lumOff val="35000"/>
                  </a:schemeClr>
                </a:solidFill>
              </a:rPr>
            </a:br>
            <a:r>
              <a:rPr lang="de-DE" sz="1200" dirty="0">
                <a:solidFill>
                  <a:schemeClr val="tx1">
                    <a:lumMod val="65000"/>
                    <a:lumOff val="35000"/>
                  </a:schemeClr>
                </a:solidFill>
              </a:rPr>
              <a:t>Kontonummer 023-70530, BLZ 20111</a:t>
            </a:r>
            <a:br>
              <a:rPr lang="de-DE" sz="1200" dirty="0">
                <a:solidFill>
                  <a:schemeClr val="tx1">
                    <a:lumMod val="65000"/>
                    <a:lumOff val="35000"/>
                  </a:schemeClr>
                </a:solidFill>
              </a:rPr>
            </a:br>
            <a:r>
              <a:rPr lang="de-DE" sz="1200" dirty="0">
                <a:solidFill>
                  <a:schemeClr val="tx1">
                    <a:lumMod val="65000"/>
                    <a:lumOff val="35000"/>
                  </a:schemeClr>
                </a:solidFill>
              </a:rPr>
              <a:t>IBAN: AT392011-1000-0237-0530</a:t>
            </a:r>
            <a:br>
              <a:rPr lang="de-DE" sz="1200" dirty="0">
                <a:solidFill>
                  <a:schemeClr val="tx1">
                    <a:lumMod val="65000"/>
                    <a:lumOff val="35000"/>
                  </a:schemeClr>
                </a:solidFill>
              </a:rPr>
            </a:br>
            <a:r>
              <a:rPr lang="de-DE" sz="1200" dirty="0">
                <a:solidFill>
                  <a:schemeClr val="tx1">
                    <a:lumMod val="65000"/>
                    <a:lumOff val="35000"/>
                  </a:schemeClr>
                </a:solidFill>
              </a:rPr>
              <a:t>BIC/Swift: </a:t>
            </a:r>
            <a:r>
              <a:rPr lang="de-DE" sz="1200" dirty="0" err="1">
                <a:solidFill>
                  <a:schemeClr val="tx1">
                    <a:lumMod val="65000"/>
                    <a:lumOff val="35000"/>
                  </a:schemeClr>
                </a:solidFill>
              </a:rPr>
              <a:t>gibaatwwxxx</a:t>
            </a:r>
            <a:r>
              <a:rPr lang="de-DE" sz="1200" dirty="0">
                <a:solidFill>
                  <a:schemeClr val="tx1">
                    <a:lumMod val="65000"/>
                    <a:lumOff val="35000"/>
                  </a:schemeClr>
                </a:solidFill>
              </a:rPr>
              <a:t> </a:t>
            </a:r>
          </a:p>
        </p:txBody>
      </p:sp>
    </p:spTree>
    <p:extLst>
      <p:ext uri="{BB962C8B-B14F-4D97-AF65-F5344CB8AC3E}">
        <p14:creationId xmlns:p14="http://schemas.microsoft.com/office/powerpoint/2010/main" val="28986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638597-3A6E-49DB-8B29-8CE2CDF8DFA8}" type="slidenum">
              <a:rPr lang="de-AT" smtClean="0"/>
              <a:pPr/>
              <a:t>‹Nr.›</a:t>
            </a:fld>
            <a:endParaRPr lang="de-AT"/>
          </a:p>
        </p:txBody>
      </p:sp>
      <p:sp>
        <p:nvSpPr>
          <p:cNvPr id="14" name="Rechteck 13"/>
          <p:cNvSpPr/>
          <p:nvPr/>
        </p:nvSpPr>
        <p:spPr>
          <a:xfrm>
            <a:off x="180000" y="6711945"/>
            <a:ext cx="8964000" cy="16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5" name="Textfeld 14"/>
          <p:cNvSpPr txBox="1"/>
          <p:nvPr/>
        </p:nvSpPr>
        <p:spPr>
          <a:xfrm>
            <a:off x="7648538" y="6670800"/>
            <a:ext cx="1406154" cy="246221"/>
          </a:xfrm>
          <a:prstGeom prst="rect">
            <a:avLst/>
          </a:prstGeom>
          <a:noFill/>
        </p:spPr>
        <p:txBody>
          <a:bodyPr wrap="none" rtlCol="0">
            <a:spAutoFit/>
          </a:bodyPr>
          <a:lstStyle/>
          <a:p>
            <a:r>
              <a:rPr lang="de-AT" sz="1000" dirty="0">
                <a:solidFill>
                  <a:srgbClr val="8D9393"/>
                </a:solidFill>
              </a:rPr>
              <a:t>www.tuv-akademie.at</a:t>
            </a:r>
          </a:p>
        </p:txBody>
      </p:sp>
      <p:sp>
        <p:nvSpPr>
          <p:cNvPr id="9" name="Textfeld 8"/>
          <p:cNvSpPr txBox="1"/>
          <p:nvPr/>
        </p:nvSpPr>
        <p:spPr>
          <a:xfrm>
            <a:off x="491604" y="6670800"/>
            <a:ext cx="1178528" cy="246221"/>
          </a:xfrm>
          <a:prstGeom prst="rect">
            <a:avLst/>
          </a:prstGeom>
          <a:noFill/>
        </p:spPr>
        <p:txBody>
          <a:bodyPr wrap="none" rtlCol="0">
            <a:spAutoFit/>
          </a:bodyPr>
          <a:lstStyle/>
          <a:p>
            <a:r>
              <a:rPr lang="de-AT" sz="1000" dirty="0">
                <a:solidFill>
                  <a:srgbClr val="8D9393"/>
                </a:solidFill>
              </a:rPr>
              <a:t>akademie@tuv.at</a:t>
            </a:r>
          </a:p>
        </p:txBody>
      </p:sp>
      <p:sp>
        <p:nvSpPr>
          <p:cNvPr id="17" name="Textfeld 16"/>
          <p:cNvSpPr txBox="1"/>
          <p:nvPr/>
        </p:nvSpPr>
        <p:spPr>
          <a:xfrm>
            <a:off x="3577094" y="6670800"/>
            <a:ext cx="2080756" cy="246221"/>
          </a:xfrm>
          <a:prstGeom prst="rect">
            <a:avLst/>
          </a:prstGeom>
          <a:noFill/>
        </p:spPr>
        <p:txBody>
          <a:bodyPr wrap="square" rtlCol="0">
            <a:spAutoFit/>
          </a:bodyPr>
          <a:lstStyle/>
          <a:p>
            <a:r>
              <a:rPr lang="de-AT" sz="1000" dirty="0">
                <a:solidFill>
                  <a:srgbClr val="8D9393"/>
                </a:solidFill>
              </a:rPr>
              <a:t>© 2020 TÜV</a:t>
            </a:r>
            <a:r>
              <a:rPr lang="de-AT" sz="1000" baseline="0" dirty="0">
                <a:solidFill>
                  <a:srgbClr val="8D9393"/>
                </a:solidFill>
              </a:rPr>
              <a:t> AUSTRIA Akademie</a:t>
            </a:r>
            <a:endParaRPr lang="de-AT" sz="1000" dirty="0">
              <a:solidFill>
                <a:srgbClr val="8D9393"/>
              </a:solidFill>
            </a:endParaRPr>
          </a:p>
        </p:txBody>
      </p:sp>
      <p:sp>
        <p:nvSpPr>
          <p:cNvPr id="7" name="Textfeld 6"/>
          <p:cNvSpPr txBox="1"/>
          <p:nvPr/>
        </p:nvSpPr>
        <p:spPr>
          <a:xfrm rot="16200000">
            <a:off x="-3242503" y="3234412"/>
            <a:ext cx="6884322" cy="415498"/>
          </a:xfrm>
          <a:prstGeom prst="rect">
            <a:avLst/>
          </a:prstGeom>
          <a:solidFill>
            <a:srgbClr val="C30014"/>
          </a:solidFill>
        </p:spPr>
        <p:txBody>
          <a:bodyPr wrap="square" rtlCol="0">
            <a:spAutoFit/>
          </a:bodyPr>
          <a:lstStyle/>
          <a:p>
            <a:r>
              <a:rPr lang="de-AT" dirty="0">
                <a:solidFill>
                  <a:schemeClr val="bg1"/>
                </a:solidFill>
                <a:latin typeface="Arial" pitchFamily="34" charset="0"/>
                <a:cs typeface="Arial" pitchFamily="34" charset="0"/>
              </a:rPr>
              <a:t>   </a:t>
            </a:r>
            <a:r>
              <a:rPr lang="de-AT" sz="2050" kern="1200" spc="70" baseline="0" dirty="0">
                <a:solidFill>
                  <a:schemeClr val="bg1"/>
                </a:solidFill>
                <a:latin typeface="Arial" pitchFamily="34" charset="0"/>
                <a:cs typeface="Arial" pitchFamily="34" charset="0"/>
              </a:rPr>
              <a:t>TÜV AUSTRIA AKADEMIE</a:t>
            </a:r>
          </a:p>
        </p:txBody>
      </p:sp>
      <p:pic>
        <p:nvPicPr>
          <p:cNvPr id="2" name="Grafik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62875" y="173536"/>
            <a:ext cx="1061466" cy="726802"/>
          </a:xfrm>
          <a:prstGeom prst="rect">
            <a:avLst/>
          </a:prstGeom>
        </p:spPr>
      </p:pic>
    </p:spTree>
    <p:extLst>
      <p:ext uri="{BB962C8B-B14F-4D97-AF65-F5344CB8AC3E}">
        <p14:creationId xmlns:p14="http://schemas.microsoft.com/office/powerpoint/2010/main" val="3676379328"/>
      </p:ext>
    </p:extLst>
  </p:cSld>
  <p:clrMap bg1="lt1" tx1="dk1" bg2="lt2" tx2="dk2" accent1="accent1" accent2="accent2" accent3="accent3" accent4="accent4" accent5="accent5" accent6="accent6" hlink="hlink" folHlink="folHlink"/>
  <p:sldLayoutIdLst>
    <p:sldLayoutId id="2147483654" r:id="rId1"/>
    <p:sldLayoutId id="2147483652" r:id="rId2"/>
    <p:sldLayoutId id="2147483650" r:id="rId3"/>
    <p:sldLayoutId id="2147483656" r:id="rId4"/>
    <p:sldLayoutId id="2147483651" r:id="rId5"/>
    <p:sldLayoutId id="2147483659" r:id="rId6"/>
    <p:sldLayoutId id="2147483660" r:id="rId7"/>
    <p:sldLayoutId id="2147483661"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600" kern="1200">
          <a:solidFill>
            <a:srgbClr val="4E606B"/>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4E606B"/>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900" kern="1200">
          <a:solidFill>
            <a:srgbClr val="4E606B"/>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rgbClr val="4E606B"/>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700" kern="1200">
          <a:solidFill>
            <a:srgbClr val="4E606B"/>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2.gif"/></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gif"/><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2.gif"/><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altLang="de-DE" b="1" dirty="0"/>
              <a:t>Ausbildung zum/r Qualitätstechniker/in Modul 2</a:t>
            </a:r>
            <a:endParaRPr lang="de-AT" dirty="0"/>
          </a:p>
        </p:txBody>
      </p:sp>
      <p:sp>
        <p:nvSpPr>
          <p:cNvPr id="4" name="Rectangle 3"/>
          <p:cNvSpPr txBox="1">
            <a:spLocks noChangeArrowheads="1"/>
          </p:cNvSpPr>
          <p:nvPr/>
        </p:nvSpPr>
        <p:spPr>
          <a:xfrm>
            <a:off x="800100" y="1390649"/>
            <a:ext cx="8058150" cy="5234437"/>
          </a:xfrm>
          <a:prstGeom prst="rect">
            <a:avLst/>
          </a:prstGeom>
        </p:spPr>
        <p:txBody>
          <a:bodyPr vert="horz" lIns="91440" tIns="45720" rIns="91440" bIns="45720" rtlCol="0">
            <a:noAutofit/>
          </a:bodyPr>
          <a:lstStyle>
            <a:lvl1pPr marL="342900" indent="-342900" algn="l" defTabSz="914400" rtl="0" eaLnBrk="1" latinLnBrk="0" hangingPunct="1">
              <a:lnSpc>
                <a:spcPct val="150000"/>
              </a:lnSpc>
              <a:spcBef>
                <a:spcPct val="20000"/>
              </a:spcBef>
              <a:buFontTx/>
              <a:buBlip>
                <a:blip r:embed="rId3"/>
              </a:buBlip>
              <a:defRPr sz="1700" kern="1200">
                <a:solidFill>
                  <a:srgbClr val="4E606B"/>
                </a:solidFill>
                <a:latin typeface="Arial" pitchFamily="34" charset="0"/>
                <a:ea typeface="+mn-ea"/>
                <a:cs typeface="Arial" pitchFamily="34" charset="0"/>
              </a:defRPr>
            </a:lvl1pPr>
            <a:lvl2pPr marL="742950" indent="-28575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2pPr>
            <a:lvl3pPr marL="1143000" indent="-228600" algn="l" defTabSz="914400" rtl="0" eaLnBrk="1" latinLnBrk="0" hangingPunct="1">
              <a:lnSpc>
                <a:spcPct val="150000"/>
              </a:lnSpc>
              <a:spcBef>
                <a:spcPct val="20000"/>
              </a:spcBef>
              <a:buFontTx/>
              <a:buBlip>
                <a:blip r:embed="rId3"/>
              </a:buBlip>
              <a:defRPr sz="1700" kern="1200">
                <a:solidFill>
                  <a:srgbClr val="4E606B"/>
                </a:solidFill>
                <a:latin typeface="Arial" pitchFamily="34" charset="0"/>
                <a:ea typeface="+mn-ea"/>
                <a:cs typeface="Arial" pitchFamily="34" charset="0"/>
              </a:defRPr>
            </a:lvl3pPr>
            <a:lvl4pPr marL="1600200" indent="-22860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4pPr>
            <a:lvl5pPr marL="2057400" indent="-22860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buFont typeface="Monaco CY"/>
              <a:buNone/>
            </a:pPr>
            <a:r>
              <a:rPr lang="de-DE" altLang="de-DE" sz="3200" dirty="0"/>
              <a:t>Modul 2 „Wahrscheinlichkeit + Statistik“</a:t>
            </a:r>
          </a:p>
          <a:p>
            <a:pPr algn="ctr">
              <a:lnSpc>
                <a:spcPct val="100000"/>
              </a:lnSpc>
              <a:buFont typeface="Monaco CY"/>
              <a:buNone/>
            </a:pPr>
            <a:endParaRPr lang="de-DE" altLang="de-DE" sz="2000" dirty="0"/>
          </a:p>
          <a:p>
            <a:pPr marL="0" indent="0" algn="ctr">
              <a:lnSpc>
                <a:spcPct val="100000"/>
              </a:lnSpc>
              <a:buFont typeface="Monaco CY"/>
              <a:buNone/>
            </a:pPr>
            <a:r>
              <a:rPr lang="de-DE" altLang="de-DE" sz="2400" dirty="0"/>
              <a:t>xx.-yy.09.2020		online</a:t>
            </a:r>
          </a:p>
          <a:p>
            <a:pPr marL="0" indent="0" algn="ctr">
              <a:lnSpc>
                <a:spcPct val="100000"/>
              </a:lnSpc>
              <a:buFont typeface="Monaco CY"/>
              <a:buNone/>
            </a:pPr>
            <a:endParaRPr lang="de-DE" altLang="de-DE" sz="2400" dirty="0"/>
          </a:p>
          <a:p>
            <a:pPr marL="800100" lvl="2" indent="0">
              <a:lnSpc>
                <a:spcPct val="100000"/>
              </a:lnSpc>
              <a:buFont typeface="Monaco CY"/>
              <a:buNone/>
            </a:pPr>
            <a:r>
              <a:rPr lang="de-DE" altLang="de-DE" sz="2400" dirty="0"/>
              <a:t>Statistik-Einführung</a:t>
            </a:r>
            <a:br>
              <a:rPr lang="de-DE" altLang="de-DE" sz="2400" dirty="0"/>
            </a:br>
            <a:r>
              <a:rPr lang="de-DE" altLang="de-DE" sz="2400" dirty="0"/>
              <a:t>Stichprobenprüfung</a:t>
            </a:r>
          </a:p>
          <a:p>
            <a:pPr marL="800100" lvl="2" indent="0">
              <a:lnSpc>
                <a:spcPct val="100000"/>
              </a:lnSpc>
              <a:buFont typeface="Monaco CY"/>
              <a:buNone/>
            </a:pPr>
            <a:r>
              <a:rPr lang="de-DE" altLang="de-DE" sz="2400" dirty="0"/>
              <a:t>SPC + Qualitätsregelkarten</a:t>
            </a:r>
          </a:p>
          <a:p>
            <a:pPr marL="800100" lvl="2" indent="0">
              <a:lnSpc>
                <a:spcPct val="100000"/>
              </a:lnSpc>
              <a:buFont typeface="Monaco CY"/>
              <a:buNone/>
            </a:pPr>
            <a:r>
              <a:rPr lang="de-DE" altLang="de-DE" sz="2400" dirty="0"/>
              <a:t>Prozessfähigkeit</a:t>
            </a:r>
          </a:p>
          <a:p>
            <a:pPr marL="800100" lvl="2" indent="0">
              <a:lnSpc>
                <a:spcPct val="100000"/>
              </a:lnSpc>
              <a:buFont typeface="Monaco CY"/>
              <a:buNone/>
            </a:pPr>
            <a:r>
              <a:rPr lang="de-DE" altLang="de-DE" sz="2400" dirty="0"/>
              <a:t>Werkerselbstprüfung</a:t>
            </a:r>
          </a:p>
          <a:p>
            <a:pPr marL="800100" lvl="2" indent="0">
              <a:lnSpc>
                <a:spcPct val="100000"/>
              </a:lnSpc>
              <a:buFont typeface="Monaco CY"/>
              <a:buNone/>
            </a:pPr>
            <a:r>
              <a:rPr lang="de-DE" altLang="de-DE" sz="2400" dirty="0"/>
              <a:t>Prüfplanung, Control plan</a:t>
            </a:r>
          </a:p>
          <a:p>
            <a:pPr marL="800100" lvl="2" indent="0">
              <a:lnSpc>
                <a:spcPct val="100000"/>
              </a:lnSpc>
              <a:buFont typeface="Monaco CY"/>
              <a:buNone/>
            </a:pPr>
            <a:r>
              <a:rPr lang="de-DE" altLang="de-DE" sz="2400" dirty="0"/>
              <a:t>MSA-Grundlagen</a:t>
            </a:r>
            <a:endParaRPr lang="de-DE" altLang="de-DE" sz="2000" dirty="0"/>
          </a:p>
        </p:txBody>
      </p:sp>
      <p:sp>
        <p:nvSpPr>
          <p:cNvPr id="2" name="Textfeld 1"/>
          <p:cNvSpPr txBox="1"/>
          <p:nvPr/>
        </p:nvSpPr>
        <p:spPr>
          <a:xfrm>
            <a:off x="6257574" y="5832028"/>
            <a:ext cx="2590773" cy="615553"/>
          </a:xfrm>
          <a:prstGeom prst="rect">
            <a:avLst/>
          </a:prstGeom>
          <a:noFill/>
        </p:spPr>
        <p:txBody>
          <a:bodyPr wrap="none" rtlCol="0">
            <a:spAutoFit/>
          </a:bodyPr>
          <a:lstStyle/>
          <a:p>
            <a:pPr marL="0" lvl="2" algn="ctr"/>
            <a:r>
              <a:rPr lang="de-DE" altLang="de-DE" sz="2000" dirty="0">
                <a:solidFill>
                  <a:srgbClr val="4E606B"/>
                </a:solidFill>
                <a:latin typeface="Arial" pitchFamily="34" charset="0"/>
                <a:cs typeface="Arial" pitchFamily="34" charset="0"/>
              </a:rPr>
              <a:t>Ing. Dietmar Schiefer</a:t>
            </a:r>
            <a:br>
              <a:rPr lang="de-DE" altLang="de-DE" sz="2000" dirty="0">
                <a:solidFill>
                  <a:srgbClr val="4E606B"/>
                </a:solidFill>
                <a:latin typeface="Arial" pitchFamily="34" charset="0"/>
                <a:cs typeface="Arial" pitchFamily="34" charset="0"/>
              </a:rPr>
            </a:br>
            <a:r>
              <a:rPr lang="de-DE" altLang="de-DE" sz="1400" dirty="0">
                <a:solidFill>
                  <a:srgbClr val="4E606B"/>
                </a:solidFill>
                <a:latin typeface="Arial" pitchFamily="34" charset="0"/>
                <a:cs typeface="Arial" pitchFamily="34" charset="0"/>
              </a:rPr>
              <a:t>Management Schiefer e.U.</a:t>
            </a:r>
          </a:p>
        </p:txBody>
      </p:sp>
      <p:sp>
        <p:nvSpPr>
          <p:cNvPr id="5" name="Foliennummernplatzhalter 4"/>
          <p:cNvSpPr>
            <a:spLocks noGrp="1"/>
          </p:cNvSpPr>
          <p:nvPr>
            <p:ph type="sldNum" sz="quarter" idx="4"/>
          </p:nvPr>
        </p:nvSpPr>
        <p:spPr/>
        <p:txBody>
          <a:bodyPr/>
          <a:lstStyle/>
          <a:p>
            <a:fld id="{4F638597-3A6E-49DB-8B29-8CE2CDF8DFA8}" type="slidenum">
              <a:rPr lang="de-AT" smtClean="0"/>
              <a:pPr/>
              <a:t>1</a:t>
            </a:fld>
            <a:endParaRPr lang="de-AT" dirty="0"/>
          </a:p>
        </p:txBody>
      </p:sp>
    </p:spTree>
    <p:extLst>
      <p:ext uri="{BB962C8B-B14F-4D97-AF65-F5344CB8AC3E}">
        <p14:creationId xmlns:p14="http://schemas.microsoft.com/office/powerpoint/2010/main" val="3017126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AT" dirty="0"/>
              <a:t>Qualitätsregelkarten (QRK)</a:t>
            </a:r>
          </a:p>
        </p:txBody>
      </p:sp>
      <p:sp>
        <p:nvSpPr>
          <p:cNvPr id="2" name="Foliennummernplatzhalter 1"/>
          <p:cNvSpPr>
            <a:spLocks noGrp="1"/>
          </p:cNvSpPr>
          <p:nvPr>
            <p:ph type="sldNum" sz="quarter" idx="4"/>
          </p:nvPr>
        </p:nvSpPr>
        <p:spPr/>
        <p:txBody>
          <a:bodyPr/>
          <a:lstStyle/>
          <a:p>
            <a:fld id="{4F638597-3A6E-49DB-8B29-8CE2CDF8DFA8}" type="slidenum">
              <a:rPr lang="de-AT" smtClean="0"/>
              <a:pPr/>
              <a:t>10</a:t>
            </a:fld>
            <a:endParaRPr lang="de-AT" dirty="0"/>
          </a:p>
        </p:txBody>
      </p:sp>
      <p:sp>
        <p:nvSpPr>
          <p:cNvPr id="9" name="Rectangle 3">
            <a:extLst>
              <a:ext uri="{FF2B5EF4-FFF2-40B4-BE49-F238E27FC236}">
                <a16:creationId xmlns:a16="http://schemas.microsoft.com/office/drawing/2014/main" id="{0DA3E8D6-D34E-4B21-99C9-29CFD6BB5137}"/>
              </a:ext>
            </a:extLst>
          </p:cNvPr>
          <p:cNvSpPr txBox="1">
            <a:spLocks noChangeArrowheads="1"/>
          </p:cNvSpPr>
          <p:nvPr/>
        </p:nvSpPr>
        <p:spPr>
          <a:xfrm>
            <a:off x="700643" y="1164494"/>
            <a:ext cx="8002588" cy="5000625"/>
          </a:xfrm>
          <a:prstGeom prst="rect">
            <a:avLst/>
          </a:prstGeom>
        </p:spPr>
        <p:txBody>
          <a:bodyPr vert="horz" lIns="91440" tIns="45720" rIns="91440" bIns="45720" rtlCol="0">
            <a:normAutofit/>
          </a:bodyPr>
          <a:lstStyle>
            <a:lvl1pPr marL="342900" indent="-342900" algn="l" defTabSz="914400" rtl="0" eaLnBrk="1" latinLnBrk="0" hangingPunct="1">
              <a:lnSpc>
                <a:spcPct val="150000"/>
              </a:lnSpc>
              <a:spcBef>
                <a:spcPct val="20000"/>
              </a:spcBef>
              <a:buFontTx/>
              <a:buBlip>
                <a:blip r:embed="rId3"/>
              </a:buBlip>
              <a:defRPr sz="1700" kern="1200">
                <a:solidFill>
                  <a:srgbClr val="4E606B"/>
                </a:solidFill>
                <a:latin typeface="Arial" pitchFamily="34" charset="0"/>
                <a:ea typeface="+mn-ea"/>
                <a:cs typeface="Arial" pitchFamily="34" charset="0"/>
              </a:defRPr>
            </a:lvl1pPr>
            <a:lvl2pPr marL="742950" indent="-28575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2pPr>
            <a:lvl3pPr marL="1143000" indent="-228600" algn="l" defTabSz="914400" rtl="0" eaLnBrk="1" latinLnBrk="0" hangingPunct="1">
              <a:lnSpc>
                <a:spcPct val="150000"/>
              </a:lnSpc>
              <a:spcBef>
                <a:spcPct val="20000"/>
              </a:spcBef>
              <a:buFontTx/>
              <a:buBlip>
                <a:blip r:embed="rId3"/>
              </a:buBlip>
              <a:defRPr sz="1700" kern="1200">
                <a:solidFill>
                  <a:srgbClr val="4E606B"/>
                </a:solidFill>
                <a:latin typeface="Arial" pitchFamily="34" charset="0"/>
                <a:ea typeface="+mn-ea"/>
                <a:cs typeface="Arial" pitchFamily="34" charset="0"/>
              </a:defRPr>
            </a:lvl3pPr>
            <a:lvl4pPr marL="1600200" indent="-22860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4pPr>
            <a:lvl5pPr marL="2057400" indent="-22860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de-DE" altLang="de-DE" sz="2400" dirty="0">
                <a:ea typeface="ＭＳ Ｐゴシック" pitchFamily="34" charset="-128"/>
              </a:rPr>
              <a:t>Von der Zahlenkolonne zur Grafik - Messwerte:</a:t>
            </a:r>
            <a:endParaRPr lang="de-DE" altLang="de-DE" dirty="0">
              <a:ea typeface="ＭＳ Ｐゴシック" pitchFamily="34" charset="-128"/>
            </a:endParaRPr>
          </a:p>
          <a:p>
            <a:pPr>
              <a:lnSpc>
                <a:spcPct val="100000"/>
              </a:lnSpc>
            </a:pPr>
            <a:endParaRPr lang="de-DE" altLang="de-DE" dirty="0">
              <a:ea typeface="ＭＳ Ｐゴシック" pitchFamily="34" charset="-128"/>
            </a:endParaRPr>
          </a:p>
          <a:p>
            <a:pPr>
              <a:lnSpc>
                <a:spcPct val="100000"/>
              </a:lnSpc>
            </a:pPr>
            <a:endParaRPr lang="de-DE" altLang="de-DE" dirty="0">
              <a:ea typeface="ＭＳ Ｐゴシック" pitchFamily="34" charset="-128"/>
            </a:endParaRPr>
          </a:p>
          <a:p>
            <a:pPr>
              <a:lnSpc>
                <a:spcPct val="100000"/>
              </a:lnSpc>
            </a:pPr>
            <a:endParaRPr lang="de-DE" altLang="de-DE" dirty="0">
              <a:ea typeface="ＭＳ Ｐゴシック" pitchFamily="34" charset="-128"/>
            </a:endParaRPr>
          </a:p>
          <a:p>
            <a:pPr marL="0" indent="0">
              <a:lnSpc>
                <a:spcPct val="100000"/>
              </a:lnSpc>
              <a:buNone/>
            </a:pPr>
            <a:endParaRPr lang="de-DE" altLang="de-DE" dirty="0">
              <a:ea typeface="ＭＳ Ｐゴシック" pitchFamily="34" charset="-128"/>
            </a:endParaRPr>
          </a:p>
        </p:txBody>
      </p:sp>
      <p:pic>
        <p:nvPicPr>
          <p:cNvPr id="6" name="Grafik 5">
            <a:extLst>
              <a:ext uri="{FF2B5EF4-FFF2-40B4-BE49-F238E27FC236}">
                <a16:creationId xmlns:a16="http://schemas.microsoft.com/office/drawing/2014/main" id="{F6639D92-0C76-443D-86E8-DF02DB319D4D}"/>
              </a:ext>
            </a:extLst>
          </p:cNvPr>
          <p:cNvPicPr>
            <a:picLocks noChangeAspect="1"/>
          </p:cNvPicPr>
          <p:nvPr/>
        </p:nvPicPr>
        <p:blipFill>
          <a:blip r:embed="rId4"/>
          <a:stretch>
            <a:fillRect/>
          </a:stretch>
        </p:blipFill>
        <p:spPr>
          <a:xfrm>
            <a:off x="994539" y="1855245"/>
            <a:ext cx="6661659" cy="4531393"/>
          </a:xfrm>
          <a:prstGeom prst="rect">
            <a:avLst/>
          </a:prstGeom>
        </p:spPr>
      </p:pic>
      <p:sp>
        <p:nvSpPr>
          <p:cNvPr id="4" name="Textfeld 3">
            <a:extLst>
              <a:ext uri="{FF2B5EF4-FFF2-40B4-BE49-F238E27FC236}">
                <a16:creationId xmlns:a16="http://schemas.microsoft.com/office/drawing/2014/main" id="{46FE6C9A-BBDF-4D76-A84D-5E97F82D482E}"/>
              </a:ext>
            </a:extLst>
          </p:cNvPr>
          <p:cNvSpPr txBox="1"/>
          <p:nvPr/>
        </p:nvSpPr>
        <p:spPr>
          <a:xfrm>
            <a:off x="6355592" y="6420123"/>
            <a:ext cx="2511961" cy="276999"/>
          </a:xfrm>
          <a:prstGeom prst="rect">
            <a:avLst/>
          </a:prstGeom>
          <a:noFill/>
        </p:spPr>
        <p:txBody>
          <a:bodyPr wrap="square" rtlCol="0">
            <a:spAutoFit/>
          </a:bodyPr>
          <a:lstStyle/>
          <a:p>
            <a:r>
              <a:rPr lang="de-AT" sz="1200" dirty="0">
                <a:solidFill>
                  <a:schemeClr val="bg1">
                    <a:lumMod val="65000"/>
                  </a:schemeClr>
                </a:solidFill>
              </a:rPr>
              <a:t>Bilder: Management Schiefer e.U.</a:t>
            </a:r>
          </a:p>
        </p:txBody>
      </p:sp>
      <p:graphicFrame>
        <p:nvGraphicFramePr>
          <p:cNvPr id="5" name="Tabelle 4">
            <a:extLst>
              <a:ext uri="{FF2B5EF4-FFF2-40B4-BE49-F238E27FC236}">
                <a16:creationId xmlns:a16="http://schemas.microsoft.com/office/drawing/2014/main" id="{78DE1FC5-9107-492F-B9D3-BB2FBF0CBE17}"/>
              </a:ext>
            </a:extLst>
          </p:cNvPr>
          <p:cNvGraphicFramePr/>
          <p:nvPr>
            <p:extLst>
              <p:ext uri="{D42A27DB-BD31-4B8C-83A1-F6EECF244321}">
                <p14:modId xmlns:p14="http://schemas.microsoft.com/office/powerpoint/2010/main" val="3908768311"/>
              </p:ext>
            </p:extLst>
          </p:nvPr>
        </p:nvGraphicFramePr>
        <p:xfrm>
          <a:off x="7950094" y="1967960"/>
          <a:ext cx="986524" cy="4277598"/>
        </p:xfrm>
        <a:graphic>
          <a:graphicData uri="http://schemas.openxmlformats.org/drawingml/2006/table">
            <a:tbl>
              <a:tblPr>
                <a:tableStyleId>{5C22544A-7EE6-4342-B048-85BDC9FD1C3A}</a:tableStyleId>
              </a:tblPr>
              <a:tblGrid>
                <a:gridCol w="493262">
                  <a:extLst>
                    <a:ext uri="{9D8B030D-6E8A-4147-A177-3AD203B41FA5}">
                      <a16:colId xmlns:a16="http://schemas.microsoft.com/office/drawing/2014/main" val="4018770548"/>
                    </a:ext>
                  </a:extLst>
                </a:gridCol>
                <a:gridCol w="493262">
                  <a:extLst>
                    <a:ext uri="{9D8B030D-6E8A-4147-A177-3AD203B41FA5}">
                      <a16:colId xmlns:a16="http://schemas.microsoft.com/office/drawing/2014/main" val="679693927"/>
                    </a:ext>
                  </a:extLst>
                </a:gridCol>
              </a:tblGrid>
              <a:tr h="158683">
                <a:tc>
                  <a:txBody>
                    <a:bodyPr/>
                    <a:lstStyle/>
                    <a:p>
                      <a:pPr algn="ctr" fontAlgn="b">
                        <a:spcBef>
                          <a:spcPts val="0"/>
                        </a:spcBef>
                        <a:spcAft>
                          <a:spcPts val="0"/>
                        </a:spcAft>
                      </a:pPr>
                      <a:r>
                        <a:rPr lang="de-AT" sz="1000" u="none" strike="noStrike">
                          <a:effectLst/>
                        </a:rPr>
                        <a:t>Prüfzeit</a:t>
                      </a:r>
                      <a:endParaRPr lang="de-AT" sz="1700" b="0" i="0" u="none" strike="noStrike">
                        <a:effectLst/>
                        <a:latin typeface="Arial" panose="020B0604020202020204" pitchFamily="34" charset="0"/>
                      </a:endParaRPr>
                    </a:p>
                  </a:txBody>
                  <a:tcPr marL="6003" marR="6003" marT="6003" marB="0" anchor="b"/>
                </a:tc>
                <a:tc>
                  <a:txBody>
                    <a:bodyPr/>
                    <a:lstStyle/>
                    <a:p>
                      <a:pPr algn="ctr" fontAlgn="b">
                        <a:spcBef>
                          <a:spcPts val="0"/>
                        </a:spcBef>
                        <a:spcAft>
                          <a:spcPts val="0"/>
                        </a:spcAft>
                      </a:pPr>
                      <a:r>
                        <a:rPr lang="de-AT" sz="1000" u="none" strike="noStrike">
                          <a:effectLst/>
                        </a:rPr>
                        <a:t>Ergebnisse</a:t>
                      </a:r>
                      <a:endParaRPr lang="de-AT" sz="1700" b="0" i="0" u="none" strike="noStrike">
                        <a:effectLst/>
                        <a:latin typeface="Arial" panose="020B0604020202020204" pitchFamily="34" charset="0"/>
                      </a:endParaRPr>
                    </a:p>
                  </a:txBody>
                  <a:tcPr marL="6003" marR="6003" marT="6003" marB="0" anchor="b"/>
                </a:tc>
                <a:extLst>
                  <a:ext uri="{0D108BD9-81ED-4DB2-BD59-A6C34878D82A}">
                    <a16:rowId xmlns:a16="http://schemas.microsoft.com/office/drawing/2014/main" val="649754745"/>
                  </a:ext>
                </a:extLst>
              </a:tr>
              <a:tr h="158683">
                <a:tc>
                  <a:txBody>
                    <a:bodyPr/>
                    <a:lstStyle/>
                    <a:p>
                      <a:pPr algn="r" fontAlgn="b">
                        <a:spcBef>
                          <a:spcPts val="0"/>
                        </a:spcBef>
                        <a:spcAft>
                          <a:spcPts val="0"/>
                        </a:spcAft>
                      </a:pPr>
                      <a:r>
                        <a:rPr lang="de-AT" sz="1000" u="none" strike="noStrike">
                          <a:effectLst/>
                        </a:rPr>
                        <a:t>06:00</a:t>
                      </a:r>
                      <a:endParaRPr lang="de-AT" sz="1700" b="0" i="0" u="none" strike="noStrike">
                        <a:effectLst/>
                        <a:latin typeface="Arial" panose="020B0604020202020204" pitchFamily="34" charset="0"/>
                      </a:endParaRPr>
                    </a:p>
                  </a:txBody>
                  <a:tcPr marL="6003" marR="6003" marT="6003" marB="0" anchor="b"/>
                </a:tc>
                <a:tc>
                  <a:txBody>
                    <a:bodyPr/>
                    <a:lstStyle/>
                    <a:p>
                      <a:pPr algn="r" fontAlgn="b">
                        <a:spcBef>
                          <a:spcPts val="0"/>
                        </a:spcBef>
                        <a:spcAft>
                          <a:spcPts val="0"/>
                        </a:spcAft>
                      </a:pPr>
                      <a:r>
                        <a:rPr lang="de-AT" sz="1000" u="none" strike="noStrike">
                          <a:effectLst/>
                        </a:rPr>
                        <a:t>50,01</a:t>
                      </a:r>
                      <a:endParaRPr lang="de-AT" sz="1700" b="0" i="0" u="none" strike="noStrike">
                        <a:effectLst/>
                        <a:latin typeface="Arial" panose="020B0604020202020204" pitchFamily="34" charset="0"/>
                      </a:endParaRPr>
                    </a:p>
                  </a:txBody>
                  <a:tcPr marL="6003" marR="6003" marT="6003" marB="0" anchor="b"/>
                </a:tc>
                <a:extLst>
                  <a:ext uri="{0D108BD9-81ED-4DB2-BD59-A6C34878D82A}">
                    <a16:rowId xmlns:a16="http://schemas.microsoft.com/office/drawing/2014/main" val="1527567768"/>
                  </a:ext>
                </a:extLst>
              </a:tr>
              <a:tr h="158683">
                <a:tc>
                  <a:txBody>
                    <a:bodyPr/>
                    <a:lstStyle/>
                    <a:p>
                      <a:pPr algn="r" fontAlgn="b">
                        <a:spcBef>
                          <a:spcPts val="0"/>
                        </a:spcBef>
                        <a:spcAft>
                          <a:spcPts val="0"/>
                        </a:spcAft>
                      </a:pPr>
                      <a:r>
                        <a:rPr lang="de-AT" sz="1000" u="none" strike="noStrike">
                          <a:effectLst/>
                        </a:rPr>
                        <a:t>06:30</a:t>
                      </a:r>
                      <a:endParaRPr lang="de-AT" sz="1700" b="0" i="0" u="none" strike="noStrike">
                        <a:effectLst/>
                        <a:latin typeface="Arial" panose="020B0604020202020204" pitchFamily="34" charset="0"/>
                      </a:endParaRPr>
                    </a:p>
                  </a:txBody>
                  <a:tcPr marL="6003" marR="6003" marT="6003" marB="0" anchor="b"/>
                </a:tc>
                <a:tc>
                  <a:txBody>
                    <a:bodyPr/>
                    <a:lstStyle/>
                    <a:p>
                      <a:pPr algn="r" fontAlgn="b">
                        <a:spcBef>
                          <a:spcPts val="0"/>
                        </a:spcBef>
                        <a:spcAft>
                          <a:spcPts val="0"/>
                        </a:spcAft>
                      </a:pPr>
                      <a:r>
                        <a:rPr lang="de-AT" sz="1000" u="none" strike="noStrike">
                          <a:effectLst/>
                        </a:rPr>
                        <a:t>50,06</a:t>
                      </a:r>
                      <a:endParaRPr lang="de-AT" sz="1700" b="0" i="0" u="none" strike="noStrike">
                        <a:effectLst/>
                        <a:latin typeface="Arial" panose="020B0604020202020204" pitchFamily="34" charset="0"/>
                      </a:endParaRPr>
                    </a:p>
                  </a:txBody>
                  <a:tcPr marL="6003" marR="6003" marT="6003" marB="0" anchor="b"/>
                </a:tc>
                <a:extLst>
                  <a:ext uri="{0D108BD9-81ED-4DB2-BD59-A6C34878D82A}">
                    <a16:rowId xmlns:a16="http://schemas.microsoft.com/office/drawing/2014/main" val="2946906079"/>
                  </a:ext>
                </a:extLst>
              </a:tr>
              <a:tr h="158683">
                <a:tc>
                  <a:txBody>
                    <a:bodyPr/>
                    <a:lstStyle/>
                    <a:p>
                      <a:pPr algn="r" fontAlgn="b">
                        <a:spcBef>
                          <a:spcPts val="0"/>
                        </a:spcBef>
                        <a:spcAft>
                          <a:spcPts val="0"/>
                        </a:spcAft>
                      </a:pPr>
                      <a:r>
                        <a:rPr lang="de-AT" sz="1000" u="none" strike="noStrike">
                          <a:effectLst/>
                        </a:rPr>
                        <a:t>07:00</a:t>
                      </a:r>
                      <a:endParaRPr lang="de-AT" sz="1700" b="0" i="0" u="none" strike="noStrike">
                        <a:effectLst/>
                        <a:latin typeface="Arial" panose="020B0604020202020204" pitchFamily="34" charset="0"/>
                      </a:endParaRPr>
                    </a:p>
                  </a:txBody>
                  <a:tcPr marL="6003" marR="6003" marT="6003" marB="0" anchor="b"/>
                </a:tc>
                <a:tc>
                  <a:txBody>
                    <a:bodyPr/>
                    <a:lstStyle/>
                    <a:p>
                      <a:pPr algn="r" fontAlgn="b">
                        <a:spcBef>
                          <a:spcPts val="0"/>
                        </a:spcBef>
                        <a:spcAft>
                          <a:spcPts val="0"/>
                        </a:spcAft>
                      </a:pPr>
                      <a:r>
                        <a:rPr lang="de-AT" sz="1000" u="none" strike="noStrike">
                          <a:effectLst/>
                        </a:rPr>
                        <a:t>50,04</a:t>
                      </a:r>
                      <a:endParaRPr lang="de-AT" sz="1700" b="0" i="0" u="none" strike="noStrike">
                        <a:effectLst/>
                        <a:latin typeface="Arial" panose="020B0604020202020204" pitchFamily="34" charset="0"/>
                      </a:endParaRPr>
                    </a:p>
                  </a:txBody>
                  <a:tcPr marL="6003" marR="6003" marT="6003" marB="0" anchor="b"/>
                </a:tc>
                <a:extLst>
                  <a:ext uri="{0D108BD9-81ED-4DB2-BD59-A6C34878D82A}">
                    <a16:rowId xmlns:a16="http://schemas.microsoft.com/office/drawing/2014/main" val="1859740105"/>
                  </a:ext>
                </a:extLst>
              </a:tr>
              <a:tr h="158683">
                <a:tc>
                  <a:txBody>
                    <a:bodyPr/>
                    <a:lstStyle/>
                    <a:p>
                      <a:pPr algn="r" fontAlgn="b">
                        <a:spcBef>
                          <a:spcPts val="0"/>
                        </a:spcBef>
                        <a:spcAft>
                          <a:spcPts val="0"/>
                        </a:spcAft>
                      </a:pPr>
                      <a:r>
                        <a:rPr lang="de-AT" sz="1000" u="none" strike="noStrike">
                          <a:effectLst/>
                        </a:rPr>
                        <a:t>07:30</a:t>
                      </a:r>
                      <a:endParaRPr lang="de-AT" sz="1700" b="0" i="0" u="none" strike="noStrike">
                        <a:effectLst/>
                        <a:latin typeface="Arial" panose="020B0604020202020204" pitchFamily="34" charset="0"/>
                      </a:endParaRPr>
                    </a:p>
                  </a:txBody>
                  <a:tcPr marL="6003" marR="6003" marT="6003" marB="0" anchor="b"/>
                </a:tc>
                <a:tc>
                  <a:txBody>
                    <a:bodyPr/>
                    <a:lstStyle/>
                    <a:p>
                      <a:pPr algn="r" fontAlgn="b">
                        <a:spcBef>
                          <a:spcPts val="0"/>
                        </a:spcBef>
                        <a:spcAft>
                          <a:spcPts val="0"/>
                        </a:spcAft>
                      </a:pPr>
                      <a:r>
                        <a:rPr lang="de-AT" sz="1000" u="none" strike="noStrike">
                          <a:effectLst/>
                        </a:rPr>
                        <a:t>50,00</a:t>
                      </a:r>
                      <a:endParaRPr lang="de-AT" sz="1700" b="0" i="0" u="none" strike="noStrike">
                        <a:effectLst/>
                        <a:latin typeface="Arial" panose="020B0604020202020204" pitchFamily="34" charset="0"/>
                      </a:endParaRPr>
                    </a:p>
                  </a:txBody>
                  <a:tcPr marL="6003" marR="6003" marT="6003" marB="0" anchor="b"/>
                </a:tc>
                <a:extLst>
                  <a:ext uri="{0D108BD9-81ED-4DB2-BD59-A6C34878D82A}">
                    <a16:rowId xmlns:a16="http://schemas.microsoft.com/office/drawing/2014/main" val="2967059240"/>
                  </a:ext>
                </a:extLst>
              </a:tr>
              <a:tr h="158683">
                <a:tc>
                  <a:txBody>
                    <a:bodyPr/>
                    <a:lstStyle/>
                    <a:p>
                      <a:pPr algn="r" fontAlgn="b">
                        <a:spcBef>
                          <a:spcPts val="0"/>
                        </a:spcBef>
                        <a:spcAft>
                          <a:spcPts val="0"/>
                        </a:spcAft>
                      </a:pPr>
                      <a:r>
                        <a:rPr lang="de-AT" sz="1000" u="none" strike="noStrike">
                          <a:effectLst/>
                        </a:rPr>
                        <a:t>08:00</a:t>
                      </a:r>
                      <a:endParaRPr lang="de-AT" sz="1700" b="0" i="0" u="none" strike="noStrike">
                        <a:effectLst/>
                        <a:latin typeface="Arial" panose="020B0604020202020204" pitchFamily="34" charset="0"/>
                      </a:endParaRPr>
                    </a:p>
                  </a:txBody>
                  <a:tcPr marL="6003" marR="6003" marT="6003" marB="0" anchor="b"/>
                </a:tc>
                <a:tc>
                  <a:txBody>
                    <a:bodyPr/>
                    <a:lstStyle/>
                    <a:p>
                      <a:pPr algn="r" fontAlgn="b">
                        <a:spcBef>
                          <a:spcPts val="0"/>
                        </a:spcBef>
                        <a:spcAft>
                          <a:spcPts val="0"/>
                        </a:spcAft>
                      </a:pPr>
                      <a:r>
                        <a:rPr lang="de-AT" sz="1000" u="none" strike="noStrike">
                          <a:effectLst/>
                        </a:rPr>
                        <a:t>49,96</a:t>
                      </a:r>
                      <a:endParaRPr lang="de-AT" sz="1700" b="0" i="0" u="none" strike="noStrike">
                        <a:effectLst/>
                        <a:latin typeface="Arial" panose="020B0604020202020204" pitchFamily="34" charset="0"/>
                      </a:endParaRPr>
                    </a:p>
                  </a:txBody>
                  <a:tcPr marL="6003" marR="6003" marT="6003" marB="0" anchor="b"/>
                </a:tc>
                <a:extLst>
                  <a:ext uri="{0D108BD9-81ED-4DB2-BD59-A6C34878D82A}">
                    <a16:rowId xmlns:a16="http://schemas.microsoft.com/office/drawing/2014/main" val="4137553081"/>
                  </a:ext>
                </a:extLst>
              </a:tr>
              <a:tr h="158683">
                <a:tc>
                  <a:txBody>
                    <a:bodyPr/>
                    <a:lstStyle/>
                    <a:p>
                      <a:pPr algn="r" fontAlgn="b">
                        <a:spcBef>
                          <a:spcPts val="0"/>
                        </a:spcBef>
                        <a:spcAft>
                          <a:spcPts val="0"/>
                        </a:spcAft>
                      </a:pPr>
                      <a:r>
                        <a:rPr lang="de-AT" sz="1000" u="none" strike="noStrike">
                          <a:effectLst/>
                        </a:rPr>
                        <a:t>08:30</a:t>
                      </a:r>
                      <a:endParaRPr lang="de-AT" sz="1700" b="0" i="0" u="none" strike="noStrike">
                        <a:effectLst/>
                        <a:latin typeface="Arial" panose="020B0604020202020204" pitchFamily="34" charset="0"/>
                      </a:endParaRPr>
                    </a:p>
                  </a:txBody>
                  <a:tcPr marL="6003" marR="6003" marT="6003" marB="0" anchor="b"/>
                </a:tc>
                <a:tc>
                  <a:txBody>
                    <a:bodyPr/>
                    <a:lstStyle/>
                    <a:p>
                      <a:pPr algn="r" fontAlgn="b">
                        <a:spcBef>
                          <a:spcPts val="0"/>
                        </a:spcBef>
                        <a:spcAft>
                          <a:spcPts val="0"/>
                        </a:spcAft>
                      </a:pPr>
                      <a:r>
                        <a:rPr lang="de-AT" sz="1000" u="none" strike="noStrike">
                          <a:effectLst/>
                        </a:rPr>
                        <a:t>49,91</a:t>
                      </a:r>
                      <a:endParaRPr lang="de-AT" sz="1700" b="0" i="0" u="none" strike="noStrike">
                        <a:effectLst/>
                        <a:latin typeface="Arial" panose="020B0604020202020204" pitchFamily="34" charset="0"/>
                      </a:endParaRPr>
                    </a:p>
                  </a:txBody>
                  <a:tcPr marL="6003" marR="6003" marT="6003" marB="0" anchor="b"/>
                </a:tc>
                <a:extLst>
                  <a:ext uri="{0D108BD9-81ED-4DB2-BD59-A6C34878D82A}">
                    <a16:rowId xmlns:a16="http://schemas.microsoft.com/office/drawing/2014/main" val="446605010"/>
                  </a:ext>
                </a:extLst>
              </a:tr>
              <a:tr h="144397">
                <a:tc>
                  <a:txBody>
                    <a:bodyPr/>
                    <a:lstStyle/>
                    <a:p>
                      <a:pPr algn="r" fontAlgn="b">
                        <a:spcBef>
                          <a:spcPts val="0"/>
                        </a:spcBef>
                        <a:spcAft>
                          <a:spcPts val="0"/>
                        </a:spcAft>
                      </a:pPr>
                      <a:r>
                        <a:rPr lang="de-AT" sz="1000" u="none" strike="noStrike">
                          <a:effectLst/>
                        </a:rPr>
                        <a:t>09:00</a:t>
                      </a:r>
                      <a:endParaRPr lang="de-AT" sz="1700" b="0" i="0" u="none" strike="noStrike">
                        <a:effectLst/>
                        <a:latin typeface="Arial" panose="020B0604020202020204" pitchFamily="34" charset="0"/>
                      </a:endParaRPr>
                    </a:p>
                  </a:txBody>
                  <a:tcPr marL="6003" marR="6003" marT="6003" marB="0" anchor="b"/>
                </a:tc>
                <a:tc>
                  <a:txBody>
                    <a:bodyPr/>
                    <a:lstStyle/>
                    <a:p>
                      <a:pPr algn="r" fontAlgn="b">
                        <a:spcBef>
                          <a:spcPts val="0"/>
                        </a:spcBef>
                        <a:spcAft>
                          <a:spcPts val="0"/>
                        </a:spcAft>
                      </a:pPr>
                      <a:r>
                        <a:rPr lang="de-AT" sz="1000" u="none" strike="noStrike">
                          <a:effectLst/>
                        </a:rPr>
                        <a:t>49,86</a:t>
                      </a:r>
                      <a:endParaRPr lang="de-AT" sz="1700" b="0" i="0" u="none" strike="noStrike">
                        <a:effectLst/>
                        <a:latin typeface="Arial" panose="020B0604020202020204" pitchFamily="34" charset="0"/>
                      </a:endParaRPr>
                    </a:p>
                  </a:txBody>
                  <a:tcPr marL="6003" marR="6003" marT="6003" marB="0" anchor="b"/>
                </a:tc>
                <a:extLst>
                  <a:ext uri="{0D108BD9-81ED-4DB2-BD59-A6C34878D82A}">
                    <a16:rowId xmlns:a16="http://schemas.microsoft.com/office/drawing/2014/main" val="3220733255"/>
                  </a:ext>
                </a:extLst>
              </a:tr>
              <a:tr h="158683">
                <a:tc>
                  <a:txBody>
                    <a:bodyPr/>
                    <a:lstStyle/>
                    <a:p>
                      <a:pPr algn="r" fontAlgn="b">
                        <a:spcBef>
                          <a:spcPts val="0"/>
                        </a:spcBef>
                        <a:spcAft>
                          <a:spcPts val="0"/>
                        </a:spcAft>
                      </a:pPr>
                      <a:r>
                        <a:rPr lang="de-AT" sz="1000" u="none" strike="noStrike">
                          <a:effectLst/>
                        </a:rPr>
                        <a:t>09:30</a:t>
                      </a:r>
                      <a:endParaRPr lang="de-AT" sz="1700" b="0" i="0" u="none" strike="noStrike">
                        <a:effectLst/>
                        <a:latin typeface="Arial" panose="020B0604020202020204" pitchFamily="34" charset="0"/>
                      </a:endParaRPr>
                    </a:p>
                  </a:txBody>
                  <a:tcPr marL="6003" marR="6003" marT="6003" marB="0" anchor="b"/>
                </a:tc>
                <a:tc>
                  <a:txBody>
                    <a:bodyPr/>
                    <a:lstStyle/>
                    <a:p>
                      <a:pPr algn="r" fontAlgn="b">
                        <a:spcBef>
                          <a:spcPts val="0"/>
                        </a:spcBef>
                        <a:spcAft>
                          <a:spcPts val="0"/>
                        </a:spcAft>
                      </a:pPr>
                      <a:r>
                        <a:rPr lang="de-AT" sz="1000" u="none" strike="noStrike">
                          <a:effectLst/>
                        </a:rPr>
                        <a:t>49,81</a:t>
                      </a:r>
                      <a:endParaRPr lang="de-AT" sz="1700" b="0" i="0" u="none" strike="noStrike">
                        <a:effectLst/>
                        <a:latin typeface="Arial" panose="020B0604020202020204" pitchFamily="34" charset="0"/>
                      </a:endParaRPr>
                    </a:p>
                  </a:txBody>
                  <a:tcPr marL="6003" marR="6003" marT="6003" marB="0" anchor="b"/>
                </a:tc>
                <a:extLst>
                  <a:ext uri="{0D108BD9-81ED-4DB2-BD59-A6C34878D82A}">
                    <a16:rowId xmlns:a16="http://schemas.microsoft.com/office/drawing/2014/main" val="2058982661"/>
                  </a:ext>
                </a:extLst>
              </a:tr>
              <a:tr h="158683">
                <a:tc>
                  <a:txBody>
                    <a:bodyPr/>
                    <a:lstStyle/>
                    <a:p>
                      <a:pPr algn="r" fontAlgn="b">
                        <a:spcBef>
                          <a:spcPts val="0"/>
                        </a:spcBef>
                        <a:spcAft>
                          <a:spcPts val="0"/>
                        </a:spcAft>
                      </a:pPr>
                      <a:r>
                        <a:rPr lang="de-AT" sz="1000" u="none" strike="noStrike">
                          <a:effectLst/>
                        </a:rPr>
                        <a:t>10:00</a:t>
                      </a:r>
                      <a:endParaRPr lang="de-AT" sz="1700" b="0" i="0" u="none" strike="noStrike">
                        <a:effectLst/>
                        <a:latin typeface="Arial" panose="020B0604020202020204" pitchFamily="34" charset="0"/>
                      </a:endParaRPr>
                    </a:p>
                  </a:txBody>
                  <a:tcPr marL="6003" marR="6003" marT="6003" marB="0" anchor="b"/>
                </a:tc>
                <a:tc>
                  <a:txBody>
                    <a:bodyPr/>
                    <a:lstStyle/>
                    <a:p>
                      <a:pPr algn="r" fontAlgn="b">
                        <a:spcBef>
                          <a:spcPts val="0"/>
                        </a:spcBef>
                        <a:spcAft>
                          <a:spcPts val="0"/>
                        </a:spcAft>
                      </a:pPr>
                      <a:r>
                        <a:rPr lang="de-AT" sz="1000" u="none" strike="noStrike">
                          <a:effectLst/>
                        </a:rPr>
                        <a:t>50,11</a:t>
                      </a:r>
                      <a:endParaRPr lang="de-AT" sz="1700" b="0" i="0" u="none" strike="noStrike">
                        <a:effectLst/>
                        <a:latin typeface="Arial" panose="020B0604020202020204" pitchFamily="34" charset="0"/>
                      </a:endParaRPr>
                    </a:p>
                  </a:txBody>
                  <a:tcPr marL="6003" marR="6003" marT="6003" marB="0" anchor="b"/>
                </a:tc>
                <a:extLst>
                  <a:ext uri="{0D108BD9-81ED-4DB2-BD59-A6C34878D82A}">
                    <a16:rowId xmlns:a16="http://schemas.microsoft.com/office/drawing/2014/main" val="3393676754"/>
                  </a:ext>
                </a:extLst>
              </a:tr>
              <a:tr h="158683">
                <a:tc>
                  <a:txBody>
                    <a:bodyPr/>
                    <a:lstStyle/>
                    <a:p>
                      <a:pPr algn="r" fontAlgn="b">
                        <a:spcBef>
                          <a:spcPts val="0"/>
                        </a:spcBef>
                        <a:spcAft>
                          <a:spcPts val="0"/>
                        </a:spcAft>
                      </a:pPr>
                      <a:r>
                        <a:rPr lang="de-AT" sz="1000" u="none" strike="noStrike">
                          <a:effectLst/>
                        </a:rPr>
                        <a:t>10:30</a:t>
                      </a:r>
                      <a:endParaRPr lang="de-AT" sz="1700" b="0" i="0" u="none" strike="noStrike">
                        <a:effectLst/>
                        <a:latin typeface="Arial" panose="020B0604020202020204" pitchFamily="34" charset="0"/>
                      </a:endParaRPr>
                    </a:p>
                  </a:txBody>
                  <a:tcPr marL="6003" marR="6003" marT="6003" marB="0" anchor="b"/>
                </a:tc>
                <a:tc>
                  <a:txBody>
                    <a:bodyPr/>
                    <a:lstStyle/>
                    <a:p>
                      <a:pPr algn="r" fontAlgn="b">
                        <a:spcBef>
                          <a:spcPts val="0"/>
                        </a:spcBef>
                        <a:spcAft>
                          <a:spcPts val="0"/>
                        </a:spcAft>
                      </a:pPr>
                      <a:r>
                        <a:rPr lang="de-AT" sz="1000" u="none" strike="noStrike">
                          <a:effectLst/>
                        </a:rPr>
                        <a:t>50,01</a:t>
                      </a:r>
                      <a:endParaRPr lang="de-AT" sz="1700" b="0" i="0" u="none" strike="noStrike">
                        <a:effectLst/>
                        <a:latin typeface="Arial" panose="020B0604020202020204" pitchFamily="34" charset="0"/>
                      </a:endParaRPr>
                    </a:p>
                  </a:txBody>
                  <a:tcPr marL="6003" marR="6003" marT="6003" marB="0" anchor="b"/>
                </a:tc>
                <a:extLst>
                  <a:ext uri="{0D108BD9-81ED-4DB2-BD59-A6C34878D82A}">
                    <a16:rowId xmlns:a16="http://schemas.microsoft.com/office/drawing/2014/main" val="3922908402"/>
                  </a:ext>
                </a:extLst>
              </a:tr>
              <a:tr h="158683">
                <a:tc>
                  <a:txBody>
                    <a:bodyPr/>
                    <a:lstStyle/>
                    <a:p>
                      <a:pPr algn="r" fontAlgn="b">
                        <a:spcBef>
                          <a:spcPts val="0"/>
                        </a:spcBef>
                        <a:spcAft>
                          <a:spcPts val="0"/>
                        </a:spcAft>
                      </a:pPr>
                      <a:r>
                        <a:rPr lang="de-AT" sz="1000" u="none" strike="noStrike">
                          <a:effectLst/>
                        </a:rPr>
                        <a:t>11:00</a:t>
                      </a:r>
                      <a:endParaRPr lang="de-AT" sz="1700" b="0" i="0" u="none" strike="noStrike">
                        <a:effectLst/>
                        <a:latin typeface="Arial" panose="020B0604020202020204" pitchFamily="34" charset="0"/>
                      </a:endParaRPr>
                    </a:p>
                  </a:txBody>
                  <a:tcPr marL="6003" marR="6003" marT="6003" marB="0" anchor="b"/>
                </a:tc>
                <a:tc>
                  <a:txBody>
                    <a:bodyPr/>
                    <a:lstStyle/>
                    <a:p>
                      <a:pPr algn="r" fontAlgn="b">
                        <a:spcBef>
                          <a:spcPts val="0"/>
                        </a:spcBef>
                        <a:spcAft>
                          <a:spcPts val="0"/>
                        </a:spcAft>
                      </a:pPr>
                      <a:r>
                        <a:rPr lang="de-AT" sz="1000" u="none" strike="noStrike">
                          <a:effectLst/>
                        </a:rPr>
                        <a:t>49,95</a:t>
                      </a:r>
                      <a:endParaRPr lang="de-AT" sz="1700" b="0" i="0" u="none" strike="noStrike">
                        <a:effectLst/>
                        <a:latin typeface="Arial" panose="020B0604020202020204" pitchFamily="34" charset="0"/>
                      </a:endParaRPr>
                    </a:p>
                  </a:txBody>
                  <a:tcPr marL="6003" marR="6003" marT="6003" marB="0" anchor="b"/>
                </a:tc>
                <a:extLst>
                  <a:ext uri="{0D108BD9-81ED-4DB2-BD59-A6C34878D82A}">
                    <a16:rowId xmlns:a16="http://schemas.microsoft.com/office/drawing/2014/main" val="3772462732"/>
                  </a:ext>
                </a:extLst>
              </a:tr>
              <a:tr h="158683">
                <a:tc>
                  <a:txBody>
                    <a:bodyPr/>
                    <a:lstStyle/>
                    <a:p>
                      <a:pPr algn="r" fontAlgn="b">
                        <a:spcBef>
                          <a:spcPts val="0"/>
                        </a:spcBef>
                        <a:spcAft>
                          <a:spcPts val="0"/>
                        </a:spcAft>
                      </a:pPr>
                      <a:r>
                        <a:rPr lang="de-AT" sz="1000" u="none" strike="noStrike">
                          <a:effectLst/>
                        </a:rPr>
                        <a:t>11:30</a:t>
                      </a:r>
                      <a:endParaRPr lang="de-AT" sz="1700" b="0" i="0" u="none" strike="noStrike">
                        <a:effectLst/>
                        <a:latin typeface="Arial" panose="020B0604020202020204" pitchFamily="34" charset="0"/>
                      </a:endParaRPr>
                    </a:p>
                  </a:txBody>
                  <a:tcPr marL="6003" marR="6003" marT="6003" marB="0" anchor="b"/>
                </a:tc>
                <a:tc>
                  <a:txBody>
                    <a:bodyPr/>
                    <a:lstStyle/>
                    <a:p>
                      <a:pPr algn="r" fontAlgn="b">
                        <a:spcBef>
                          <a:spcPts val="0"/>
                        </a:spcBef>
                        <a:spcAft>
                          <a:spcPts val="0"/>
                        </a:spcAft>
                      </a:pPr>
                      <a:r>
                        <a:rPr lang="de-AT" sz="1000" u="none" strike="noStrike">
                          <a:effectLst/>
                        </a:rPr>
                        <a:t>49,89</a:t>
                      </a:r>
                      <a:endParaRPr lang="de-AT" sz="1700" b="0" i="0" u="none" strike="noStrike">
                        <a:effectLst/>
                        <a:latin typeface="Arial" panose="020B0604020202020204" pitchFamily="34" charset="0"/>
                      </a:endParaRPr>
                    </a:p>
                  </a:txBody>
                  <a:tcPr marL="6003" marR="6003" marT="6003" marB="0" anchor="b"/>
                </a:tc>
                <a:extLst>
                  <a:ext uri="{0D108BD9-81ED-4DB2-BD59-A6C34878D82A}">
                    <a16:rowId xmlns:a16="http://schemas.microsoft.com/office/drawing/2014/main" val="2965899618"/>
                  </a:ext>
                </a:extLst>
              </a:tr>
              <a:tr h="158683">
                <a:tc>
                  <a:txBody>
                    <a:bodyPr/>
                    <a:lstStyle/>
                    <a:p>
                      <a:pPr algn="r" fontAlgn="b">
                        <a:spcBef>
                          <a:spcPts val="0"/>
                        </a:spcBef>
                        <a:spcAft>
                          <a:spcPts val="0"/>
                        </a:spcAft>
                      </a:pPr>
                      <a:r>
                        <a:rPr lang="de-AT" sz="1000" u="none" strike="noStrike">
                          <a:effectLst/>
                        </a:rPr>
                        <a:t>12:00</a:t>
                      </a:r>
                      <a:endParaRPr lang="de-AT" sz="1700" b="0" i="0" u="none" strike="noStrike">
                        <a:effectLst/>
                        <a:latin typeface="Arial" panose="020B0604020202020204" pitchFamily="34" charset="0"/>
                      </a:endParaRPr>
                    </a:p>
                  </a:txBody>
                  <a:tcPr marL="6003" marR="6003" marT="6003" marB="0" anchor="b"/>
                </a:tc>
                <a:tc>
                  <a:txBody>
                    <a:bodyPr/>
                    <a:lstStyle/>
                    <a:p>
                      <a:pPr algn="r" fontAlgn="b">
                        <a:spcBef>
                          <a:spcPts val="0"/>
                        </a:spcBef>
                        <a:spcAft>
                          <a:spcPts val="0"/>
                        </a:spcAft>
                      </a:pPr>
                      <a:r>
                        <a:rPr lang="de-AT" sz="1000" u="none" strike="noStrike">
                          <a:effectLst/>
                        </a:rPr>
                        <a:t>50,02</a:t>
                      </a:r>
                      <a:endParaRPr lang="de-AT" sz="1700" b="0" i="0" u="none" strike="noStrike">
                        <a:effectLst/>
                        <a:latin typeface="Arial" panose="020B0604020202020204" pitchFamily="34" charset="0"/>
                      </a:endParaRPr>
                    </a:p>
                  </a:txBody>
                  <a:tcPr marL="6003" marR="6003" marT="6003" marB="0" anchor="b"/>
                </a:tc>
                <a:extLst>
                  <a:ext uri="{0D108BD9-81ED-4DB2-BD59-A6C34878D82A}">
                    <a16:rowId xmlns:a16="http://schemas.microsoft.com/office/drawing/2014/main" val="2340063045"/>
                  </a:ext>
                </a:extLst>
              </a:tr>
              <a:tr h="158683">
                <a:tc>
                  <a:txBody>
                    <a:bodyPr/>
                    <a:lstStyle/>
                    <a:p>
                      <a:pPr algn="r" fontAlgn="b">
                        <a:spcBef>
                          <a:spcPts val="0"/>
                        </a:spcBef>
                        <a:spcAft>
                          <a:spcPts val="0"/>
                        </a:spcAft>
                      </a:pPr>
                      <a:r>
                        <a:rPr lang="de-AT" sz="1000" u="none" strike="noStrike">
                          <a:effectLst/>
                        </a:rPr>
                        <a:t>12:30</a:t>
                      </a:r>
                      <a:endParaRPr lang="de-AT" sz="1700" b="0" i="0" u="none" strike="noStrike">
                        <a:effectLst/>
                        <a:latin typeface="Arial" panose="020B0604020202020204" pitchFamily="34" charset="0"/>
                      </a:endParaRPr>
                    </a:p>
                  </a:txBody>
                  <a:tcPr marL="6003" marR="6003" marT="6003" marB="0" anchor="b"/>
                </a:tc>
                <a:tc>
                  <a:txBody>
                    <a:bodyPr/>
                    <a:lstStyle/>
                    <a:p>
                      <a:pPr algn="r" fontAlgn="b">
                        <a:spcBef>
                          <a:spcPts val="0"/>
                        </a:spcBef>
                        <a:spcAft>
                          <a:spcPts val="0"/>
                        </a:spcAft>
                      </a:pPr>
                      <a:r>
                        <a:rPr lang="de-AT" sz="1000" u="none" strike="noStrike">
                          <a:effectLst/>
                        </a:rPr>
                        <a:t>50,00</a:t>
                      </a:r>
                      <a:endParaRPr lang="de-AT" sz="1700" b="0" i="0" u="none" strike="noStrike">
                        <a:effectLst/>
                        <a:latin typeface="Arial" panose="020B0604020202020204" pitchFamily="34" charset="0"/>
                      </a:endParaRPr>
                    </a:p>
                  </a:txBody>
                  <a:tcPr marL="6003" marR="6003" marT="6003" marB="0" anchor="b"/>
                </a:tc>
                <a:extLst>
                  <a:ext uri="{0D108BD9-81ED-4DB2-BD59-A6C34878D82A}">
                    <a16:rowId xmlns:a16="http://schemas.microsoft.com/office/drawing/2014/main" val="1847154468"/>
                  </a:ext>
                </a:extLst>
              </a:tr>
              <a:tr h="158683">
                <a:tc>
                  <a:txBody>
                    <a:bodyPr/>
                    <a:lstStyle/>
                    <a:p>
                      <a:pPr algn="r" fontAlgn="b">
                        <a:spcBef>
                          <a:spcPts val="0"/>
                        </a:spcBef>
                        <a:spcAft>
                          <a:spcPts val="0"/>
                        </a:spcAft>
                      </a:pPr>
                      <a:r>
                        <a:rPr lang="de-AT" sz="1000" u="none" strike="noStrike">
                          <a:effectLst/>
                        </a:rPr>
                        <a:t>13:00</a:t>
                      </a:r>
                      <a:endParaRPr lang="de-AT" sz="1700" b="0" i="0" u="none" strike="noStrike">
                        <a:effectLst/>
                        <a:latin typeface="Arial" panose="020B0604020202020204" pitchFamily="34" charset="0"/>
                      </a:endParaRPr>
                    </a:p>
                  </a:txBody>
                  <a:tcPr marL="6003" marR="6003" marT="6003" marB="0" anchor="b"/>
                </a:tc>
                <a:tc>
                  <a:txBody>
                    <a:bodyPr/>
                    <a:lstStyle/>
                    <a:p>
                      <a:pPr algn="r" fontAlgn="b">
                        <a:spcBef>
                          <a:spcPts val="0"/>
                        </a:spcBef>
                        <a:spcAft>
                          <a:spcPts val="0"/>
                        </a:spcAft>
                      </a:pPr>
                      <a:r>
                        <a:rPr lang="de-AT" sz="1000" u="none" strike="noStrike">
                          <a:effectLst/>
                        </a:rPr>
                        <a:t>50,04</a:t>
                      </a:r>
                      <a:endParaRPr lang="de-AT" sz="1700" b="0" i="0" u="none" strike="noStrike">
                        <a:effectLst/>
                        <a:latin typeface="Arial" panose="020B0604020202020204" pitchFamily="34" charset="0"/>
                      </a:endParaRPr>
                    </a:p>
                  </a:txBody>
                  <a:tcPr marL="6003" marR="6003" marT="6003" marB="0" anchor="b"/>
                </a:tc>
                <a:extLst>
                  <a:ext uri="{0D108BD9-81ED-4DB2-BD59-A6C34878D82A}">
                    <a16:rowId xmlns:a16="http://schemas.microsoft.com/office/drawing/2014/main" val="1487377138"/>
                  </a:ext>
                </a:extLst>
              </a:tr>
              <a:tr h="158683">
                <a:tc>
                  <a:txBody>
                    <a:bodyPr/>
                    <a:lstStyle/>
                    <a:p>
                      <a:pPr algn="r" fontAlgn="b">
                        <a:spcBef>
                          <a:spcPts val="0"/>
                        </a:spcBef>
                        <a:spcAft>
                          <a:spcPts val="0"/>
                        </a:spcAft>
                      </a:pPr>
                      <a:r>
                        <a:rPr lang="de-AT" sz="1000" u="none" strike="noStrike">
                          <a:effectLst/>
                        </a:rPr>
                        <a:t>13:30</a:t>
                      </a:r>
                      <a:endParaRPr lang="de-AT" sz="1700" b="0" i="0" u="none" strike="noStrike">
                        <a:effectLst/>
                        <a:latin typeface="Arial" panose="020B0604020202020204" pitchFamily="34" charset="0"/>
                      </a:endParaRPr>
                    </a:p>
                  </a:txBody>
                  <a:tcPr marL="6003" marR="6003" marT="6003" marB="0" anchor="b"/>
                </a:tc>
                <a:tc>
                  <a:txBody>
                    <a:bodyPr/>
                    <a:lstStyle/>
                    <a:p>
                      <a:pPr algn="r" fontAlgn="b">
                        <a:spcBef>
                          <a:spcPts val="0"/>
                        </a:spcBef>
                        <a:spcAft>
                          <a:spcPts val="0"/>
                        </a:spcAft>
                      </a:pPr>
                      <a:r>
                        <a:rPr lang="de-AT" sz="1000" u="none" strike="noStrike">
                          <a:effectLst/>
                        </a:rPr>
                        <a:t>50,07</a:t>
                      </a:r>
                      <a:endParaRPr lang="de-AT" sz="1700" b="0" i="0" u="none" strike="noStrike">
                        <a:effectLst/>
                        <a:latin typeface="Arial" panose="020B0604020202020204" pitchFamily="34" charset="0"/>
                      </a:endParaRPr>
                    </a:p>
                  </a:txBody>
                  <a:tcPr marL="6003" marR="6003" marT="6003" marB="0" anchor="b"/>
                </a:tc>
                <a:extLst>
                  <a:ext uri="{0D108BD9-81ED-4DB2-BD59-A6C34878D82A}">
                    <a16:rowId xmlns:a16="http://schemas.microsoft.com/office/drawing/2014/main" val="3171944190"/>
                  </a:ext>
                </a:extLst>
              </a:tr>
              <a:tr h="158683">
                <a:tc>
                  <a:txBody>
                    <a:bodyPr/>
                    <a:lstStyle/>
                    <a:p>
                      <a:pPr algn="r" fontAlgn="b">
                        <a:spcBef>
                          <a:spcPts val="0"/>
                        </a:spcBef>
                        <a:spcAft>
                          <a:spcPts val="0"/>
                        </a:spcAft>
                      </a:pPr>
                      <a:r>
                        <a:rPr lang="de-AT" sz="1000" u="none" strike="noStrike">
                          <a:effectLst/>
                        </a:rPr>
                        <a:t>14:00</a:t>
                      </a:r>
                      <a:endParaRPr lang="de-AT" sz="1700" b="0" i="0" u="none" strike="noStrike">
                        <a:effectLst/>
                        <a:latin typeface="Arial" panose="020B0604020202020204" pitchFamily="34" charset="0"/>
                      </a:endParaRPr>
                    </a:p>
                  </a:txBody>
                  <a:tcPr marL="6003" marR="6003" marT="6003" marB="0" anchor="b"/>
                </a:tc>
                <a:tc>
                  <a:txBody>
                    <a:bodyPr/>
                    <a:lstStyle/>
                    <a:p>
                      <a:pPr algn="r" fontAlgn="b">
                        <a:spcBef>
                          <a:spcPts val="0"/>
                        </a:spcBef>
                        <a:spcAft>
                          <a:spcPts val="0"/>
                        </a:spcAft>
                      </a:pPr>
                      <a:r>
                        <a:rPr lang="de-AT" sz="1000" u="none" strike="noStrike">
                          <a:effectLst/>
                        </a:rPr>
                        <a:t>50,01</a:t>
                      </a:r>
                      <a:endParaRPr lang="de-AT" sz="1700" b="0" i="0" u="none" strike="noStrike">
                        <a:effectLst/>
                        <a:latin typeface="Arial" panose="020B0604020202020204" pitchFamily="34" charset="0"/>
                      </a:endParaRPr>
                    </a:p>
                  </a:txBody>
                  <a:tcPr marL="6003" marR="6003" marT="6003" marB="0" anchor="b"/>
                </a:tc>
                <a:extLst>
                  <a:ext uri="{0D108BD9-81ED-4DB2-BD59-A6C34878D82A}">
                    <a16:rowId xmlns:a16="http://schemas.microsoft.com/office/drawing/2014/main" val="1348410827"/>
                  </a:ext>
                </a:extLst>
              </a:tr>
              <a:tr h="158683">
                <a:tc>
                  <a:txBody>
                    <a:bodyPr/>
                    <a:lstStyle/>
                    <a:p>
                      <a:pPr algn="r" fontAlgn="b">
                        <a:spcBef>
                          <a:spcPts val="0"/>
                        </a:spcBef>
                        <a:spcAft>
                          <a:spcPts val="0"/>
                        </a:spcAft>
                      </a:pPr>
                      <a:r>
                        <a:rPr lang="de-AT" sz="1000" u="none" strike="noStrike">
                          <a:effectLst/>
                        </a:rPr>
                        <a:t>14:30</a:t>
                      </a:r>
                      <a:endParaRPr lang="de-AT" sz="1700" b="0" i="0" u="none" strike="noStrike">
                        <a:effectLst/>
                        <a:latin typeface="Arial" panose="020B0604020202020204" pitchFamily="34" charset="0"/>
                      </a:endParaRPr>
                    </a:p>
                  </a:txBody>
                  <a:tcPr marL="6003" marR="6003" marT="6003" marB="0" anchor="b"/>
                </a:tc>
                <a:tc>
                  <a:txBody>
                    <a:bodyPr/>
                    <a:lstStyle/>
                    <a:p>
                      <a:pPr algn="r" fontAlgn="b">
                        <a:spcBef>
                          <a:spcPts val="0"/>
                        </a:spcBef>
                        <a:spcAft>
                          <a:spcPts val="0"/>
                        </a:spcAft>
                      </a:pPr>
                      <a:r>
                        <a:rPr lang="de-AT" sz="1000" u="none" strike="noStrike">
                          <a:effectLst/>
                        </a:rPr>
                        <a:t>50,09</a:t>
                      </a:r>
                      <a:endParaRPr lang="de-AT" sz="1700" b="0" i="0" u="none" strike="noStrike">
                        <a:effectLst/>
                        <a:latin typeface="Arial" panose="020B0604020202020204" pitchFamily="34" charset="0"/>
                      </a:endParaRPr>
                    </a:p>
                  </a:txBody>
                  <a:tcPr marL="6003" marR="6003" marT="6003" marB="0" anchor="b"/>
                </a:tc>
                <a:extLst>
                  <a:ext uri="{0D108BD9-81ED-4DB2-BD59-A6C34878D82A}">
                    <a16:rowId xmlns:a16="http://schemas.microsoft.com/office/drawing/2014/main" val="4214645849"/>
                  </a:ext>
                </a:extLst>
              </a:tr>
              <a:tr h="158683">
                <a:tc>
                  <a:txBody>
                    <a:bodyPr/>
                    <a:lstStyle/>
                    <a:p>
                      <a:pPr algn="r" fontAlgn="b">
                        <a:spcBef>
                          <a:spcPts val="0"/>
                        </a:spcBef>
                        <a:spcAft>
                          <a:spcPts val="0"/>
                        </a:spcAft>
                      </a:pPr>
                      <a:r>
                        <a:rPr lang="de-AT" sz="1000" u="none" strike="noStrike">
                          <a:effectLst/>
                        </a:rPr>
                        <a:t>15:00</a:t>
                      </a:r>
                      <a:endParaRPr lang="de-AT" sz="1700" b="0" i="0" u="none" strike="noStrike">
                        <a:effectLst/>
                        <a:latin typeface="Arial" panose="020B0604020202020204" pitchFamily="34" charset="0"/>
                      </a:endParaRPr>
                    </a:p>
                  </a:txBody>
                  <a:tcPr marL="6003" marR="6003" marT="6003" marB="0" anchor="b"/>
                </a:tc>
                <a:tc>
                  <a:txBody>
                    <a:bodyPr/>
                    <a:lstStyle/>
                    <a:p>
                      <a:pPr algn="r" fontAlgn="b">
                        <a:spcBef>
                          <a:spcPts val="0"/>
                        </a:spcBef>
                        <a:spcAft>
                          <a:spcPts val="0"/>
                        </a:spcAft>
                      </a:pPr>
                      <a:r>
                        <a:rPr lang="de-AT" sz="1000" u="none" strike="noStrike">
                          <a:effectLst/>
                        </a:rPr>
                        <a:t>50,15</a:t>
                      </a:r>
                      <a:endParaRPr lang="de-AT" sz="1700" b="0" i="0" u="none" strike="noStrike">
                        <a:effectLst/>
                        <a:latin typeface="Arial" panose="020B0604020202020204" pitchFamily="34" charset="0"/>
                      </a:endParaRPr>
                    </a:p>
                  </a:txBody>
                  <a:tcPr marL="6003" marR="6003" marT="6003" marB="0" anchor="b"/>
                </a:tc>
                <a:extLst>
                  <a:ext uri="{0D108BD9-81ED-4DB2-BD59-A6C34878D82A}">
                    <a16:rowId xmlns:a16="http://schemas.microsoft.com/office/drawing/2014/main" val="1805764970"/>
                  </a:ext>
                </a:extLst>
              </a:tr>
              <a:tr h="158683">
                <a:tc>
                  <a:txBody>
                    <a:bodyPr/>
                    <a:lstStyle/>
                    <a:p>
                      <a:pPr algn="r" fontAlgn="b">
                        <a:spcBef>
                          <a:spcPts val="0"/>
                        </a:spcBef>
                        <a:spcAft>
                          <a:spcPts val="0"/>
                        </a:spcAft>
                      </a:pPr>
                      <a:r>
                        <a:rPr lang="de-AT" sz="1000" u="none" strike="noStrike">
                          <a:effectLst/>
                        </a:rPr>
                        <a:t>15:30</a:t>
                      </a:r>
                      <a:endParaRPr lang="de-AT" sz="1700" b="0" i="0" u="none" strike="noStrike">
                        <a:effectLst/>
                        <a:latin typeface="Arial" panose="020B0604020202020204" pitchFamily="34" charset="0"/>
                      </a:endParaRPr>
                    </a:p>
                  </a:txBody>
                  <a:tcPr marL="6003" marR="6003" marT="6003" marB="0" anchor="b"/>
                </a:tc>
                <a:tc>
                  <a:txBody>
                    <a:bodyPr/>
                    <a:lstStyle/>
                    <a:p>
                      <a:pPr algn="r" fontAlgn="b">
                        <a:spcBef>
                          <a:spcPts val="0"/>
                        </a:spcBef>
                        <a:spcAft>
                          <a:spcPts val="0"/>
                        </a:spcAft>
                      </a:pPr>
                      <a:r>
                        <a:rPr lang="de-AT" sz="1000" u="none" strike="noStrike">
                          <a:effectLst/>
                        </a:rPr>
                        <a:t>50,00</a:t>
                      </a:r>
                      <a:endParaRPr lang="de-AT" sz="1700" b="0" i="0" u="none" strike="noStrike">
                        <a:effectLst/>
                        <a:latin typeface="Arial" panose="020B0604020202020204" pitchFamily="34" charset="0"/>
                      </a:endParaRPr>
                    </a:p>
                  </a:txBody>
                  <a:tcPr marL="6003" marR="6003" marT="6003" marB="0" anchor="b"/>
                </a:tc>
                <a:extLst>
                  <a:ext uri="{0D108BD9-81ED-4DB2-BD59-A6C34878D82A}">
                    <a16:rowId xmlns:a16="http://schemas.microsoft.com/office/drawing/2014/main" val="77175303"/>
                  </a:ext>
                </a:extLst>
              </a:tr>
              <a:tr h="158683">
                <a:tc>
                  <a:txBody>
                    <a:bodyPr/>
                    <a:lstStyle/>
                    <a:p>
                      <a:pPr algn="r" fontAlgn="b">
                        <a:spcBef>
                          <a:spcPts val="0"/>
                        </a:spcBef>
                        <a:spcAft>
                          <a:spcPts val="0"/>
                        </a:spcAft>
                      </a:pPr>
                      <a:r>
                        <a:rPr lang="de-AT" sz="1000" u="none" strike="noStrike">
                          <a:effectLst/>
                        </a:rPr>
                        <a:t>16:00</a:t>
                      </a:r>
                      <a:endParaRPr lang="de-AT" sz="1700" b="0" i="0" u="none" strike="noStrike">
                        <a:effectLst/>
                        <a:latin typeface="Arial" panose="020B0604020202020204" pitchFamily="34" charset="0"/>
                      </a:endParaRPr>
                    </a:p>
                  </a:txBody>
                  <a:tcPr marL="6003" marR="6003" marT="6003" marB="0" anchor="b"/>
                </a:tc>
                <a:tc>
                  <a:txBody>
                    <a:bodyPr/>
                    <a:lstStyle/>
                    <a:p>
                      <a:pPr algn="r" fontAlgn="b">
                        <a:spcBef>
                          <a:spcPts val="0"/>
                        </a:spcBef>
                        <a:spcAft>
                          <a:spcPts val="0"/>
                        </a:spcAft>
                      </a:pPr>
                      <a:r>
                        <a:rPr lang="de-AT" sz="1000" u="none" strike="noStrike">
                          <a:effectLst/>
                        </a:rPr>
                        <a:t>50,03</a:t>
                      </a:r>
                      <a:endParaRPr lang="de-AT" sz="1700" b="0" i="0" u="none" strike="noStrike">
                        <a:effectLst/>
                        <a:latin typeface="Arial" panose="020B0604020202020204" pitchFamily="34" charset="0"/>
                      </a:endParaRPr>
                    </a:p>
                  </a:txBody>
                  <a:tcPr marL="6003" marR="6003" marT="6003" marB="0" anchor="b"/>
                </a:tc>
                <a:extLst>
                  <a:ext uri="{0D108BD9-81ED-4DB2-BD59-A6C34878D82A}">
                    <a16:rowId xmlns:a16="http://schemas.microsoft.com/office/drawing/2014/main" val="1096597915"/>
                  </a:ext>
                </a:extLst>
              </a:tr>
              <a:tr h="158683">
                <a:tc>
                  <a:txBody>
                    <a:bodyPr/>
                    <a:lstStyle/>
                    <a:p>
                      <a:pPr algn="r" fontAlgn="b">
                        <a:spcBef>
                          <a:spcPts val="0"/>
                        </a:spcBef>
                        <a:spcAft>
                          <a:spcPts val="0"/>
                        </a:spcAft>
                      </a:pPr>
                      <a:r>
                        <a:rPr lang="de-AT" sz="1000" u="none" strike="noStrike">
                          <a:effectLst/>
                        </a:rPr>
                        <a:t>16:30</a:t>
                      </a:r>
                      <a:endParaRPr lang="de-AT" sz="1700" b="0" i="0" u="none" strike="noStrike">
                        <a:effectLst/>
                        <a:latin typeface="Arial" panose="020B0604020202020204" pitchFamily="34" charset="0"/>
                      </a:endParaRPr>
                    </a:p>
                  </a:txBody>
                  <a:tcPr marL="6003" marR="6003" marT="6003" marB="0" anchor="b"/>
                </a:tc>
                <a:tc>
                  <a:txBody>
                    <a:bodyPr/>
                    <a:lstStyle/>
                    <a:p>
                      <a:pPr algn="r" fontAlgn="b">
                        <a:spcBef>
                          <a:spcPts val="0"/>
                        </a:spcBef>
                        <a:spcAft>
                          <a:spcPts val="0"/>
                        </a:spcAft>
                      </a:pPr>
                      <a:r>
                        <a:rPr lang="de-AT" sz="1000" u="none" strike="noStrike">
                          <a:effectLst/>
                        </a:rPr>
                        <a:t>49,96</a:t>
                      </a:r>
                      <a:endParaRPr lang="de-AT" sz="1700" b="0" i="0" u="none" strike="noStrike">
                        <a:effectLst/>
                        <a:latin typeface="Arial" panose="020B0604020202020204" pitchFamily="34" charset="0"/>
                      </a:endParaRPr>
                    </a:p>
                  </a:txBody>
                  <a:tcPr marL="6003" marR="6003" marT="6003" marB="0" anchor="b"/>
                </a:tc>
                <a:extLst>
                  <a:ext uri="{0D108BD9-81ED-4DB2-BD59-A6C34878D82A}">
                    <a16:rowId xmlns:a16="http://schemas.microsoft.com/office/drawing/2014/main" val="3664865632"/>
                  </a:ext>
                </a:extLst>
              </a:tr>
              <a:tr h="158683">
                <a:tc>
                  <a:txBody>
                    <a:bodyPr/>
                    <a:lstStyle/>
                    <a:p>
                      <a:pPr algn="r" fontAlgn="b">
                        <a:spcBef>
                          <a:spcPts val="0"/>
                        </a:spcBef>
                        <a:spcAft>
                          <a:spcPts val="0"/>
                        </a:spcAft>
                      </a:pPr>
                      <a:r>
                        <a:rPr lang="de-AT" sz="1000" u="none" strike="noStrike">
                          <a:effectLst/>
                        </a:rPr>
                        <a:t>17:00</a:t>
                      </a:r>
                      <a:endParaRPr lang="de-AT" sz="1700" b="0" i="0" u="none" strike="noStrike">
                        <a:effectLst/>
                        <a:latin typeface="Arial" panose="020B0604020202020204" pitchFamily="34" charset="0"/>
                      </a:endParaRPr>
                    </a:p>
                  </a:txBody>
                  <a:tcPr marL="6003" marR="6003" marT="6003" marB="0" anchor="b"/>
                </a:tc>
                <a:tc>
                  <a:txBody>
                    <a:bodyPr/>
                    <a:lstStyle/>
                    <a:p>
                      <a:pPr algn="r" fontAlgn="b">
                        <a:spcBef>
                          <a:spcPts val="0"/>
                        </a:spcBef>
                        <a:spcAft>
                          <a:spcPts val="0"/>
                        </a:spcAft>
                      </a:pPr>
                      <a:r>
                        <a:rPr lang="de-AT" sz="1000" u="none" strike="noStrike">
                          <a:effectLst/>
                        </a:rPr>
                        <a:t>49,91</a:t>
                      </a:r>
                      <a:endParaRPr lang="de-AT" sz="1700" b="0" i="0" u="none" strike="noStrike">
                        <a:effectLst/>
                        <a:latin typeface="Arial" panose="020B0604020202020204" pitchFamily="34" charset="0"/>
                      </a:endParaRPr>
                    </a:p>
                  </a:txBody>
                  <a:tcPr marL="6003" marR="6003" marT="6003" marB="0" anchor="b"/>
                </a:tc>
                <a:extLst>
                  <a:ext uri="{0D108BD9-81ED-4DB2-BD59-A6C34878D82A}">
                    <a16:rowId xmlns:a16="http://schemas.microsoft.com/office/drawing/2014/main" val="391754543"/>
                  </a:ext>
                </a:extLst>
              </a:tr>
              <a:tr h="158683">
                <a:tc>
                  <a:txBody>
                    <a:bodyPr/>
                    <a:lstStyle/>
                    <a:p>
                      <a:pPr algn="r" fontAlgn="b">
                        <a:spcBef>
                          <a:spcPts val="0"/>
                        </a:spcBef>
                        <a:spcAft>
                          <a:spcPts val="0"/>
                        </a:spcAft>
                      </a:pPr>
                      <a:r>
                        <a:rPr lang="de-AT" sz="1000" u="none" strike="noStrike">
                          <a:effectLst/>
                        </a:rPr>
                        <a:t>17:30</a:t>
                      </a:r>
                      <a:endParaRPr lang="de-AT" sz="1700" b="0" i="0" u="none" strike="noStrike">
                        <a:effectLst/>
                        <a:latin typeface="Arial" panose="020B0604020202020204" pitchFamily="34" charset="0"/>
                      </a:endParaRPr>
                    </a:p>
                  </a:txBody>
                  <a:tcPr marL="6003" marR="6003" marT="6003" marB="0" anchor="b"/>
                </a:tc>
                <a:tc>
                  <a:txBody>
                    <a:bodyPr/>
                    <a:lstStyle/>
                    <a:p>
                      <a:pPr algn="r" fontAlgn="b">
                        <a:spcBef>
                          <a:spcPts val="0"/>
                        </a:spcBef>
                        <a:spcAft>
                          <a:spcPts val="0"/>
                        </a:spcAft>
                      </a:pPr>
                      <a:r>
                        <a:rPr lang="de-AT" sz="1000" u="none" strike="noStrike">
                          <a:effectLst/>
                        </a:rPr>
                        <a:t>49,88</a:t>
                      </a:r>
                      <a:endParaRPr lang="de-AT" sz="1700" b="0" i="0" u="none" strike="noStrike">
                        <a:effectLst/>
                        <a:latin typeface="Arial" panose="020B0604020202020204" pitchFamily="34" charset="0"/>
                      </a:endParaRPr>
                    </a:p>
                  </a:txBody>
                  <a:tcPr marL="6003" marR="6003" marT="6003" marB="0" anchor="b"/>
                </a:tc>
                <a:extLst>
                  <a:ext uri="{0D108BD9-81ED-4DB2-BD59-A6C34878D82A}">
                    <a16:rowId xmlns:a16="http://schemas.microsoft.com/office/drawing/2014/main" val="1603689171"/>
                  </a:ext>
                </a:extLst>
              </a:tr>
              <a:tr h="158683">
                <a:tc>
                  <a:txBody>
                    <a:bodyPr/>
                    <a:lstStyle/>
                    <a:p>
                      <a:pPr algn="r" fontAlgn="b">
                        <a:spcBef>
                          <a:spcPts val="0"/>
                        </a:spcBef>
                        <a:spcAft>
                          <a:spcPts val="0"/>
                        </a:spcAft>
                      </a:pPr>
                      <a:r>
                        <a:rPr lang="de-AT" sz="1000" u="none" strike="noStrike">
                          <a:effectLst/>
                        </a:rPr>
                        <a:t>18:00</a:t>
                      </a:r>
                      <a:endParaRPr lang="de-AT" sz="1700" b="0" i="0" u="none" strike="noStrike">
                        <a:effectLst/>
                        <a:latin typeface="Arial" panose="020B0604020202020204" pitchFamily="34" charset="0"/>
                      </a:endParaRPr>
                    </a:p>
                  </a:txBody>
                  <a:tcPr marL="6003" marR="6003" marT="6003" marB="0" anchor="b"/>
                </a:tc>
                <a:tc>
                  <a:txBody>
                    <a:bodyPr/>
                    <a:lstStyle/>
                    <a:p>
                      <a:pPr algn="r" fontAlgn="b">
                        <a:spcBef>
                          <a:spcPts val="0"/>
                        </a:spcBef>
                        <a:spcAft>
                          <a:spcPts val="0"/>
                        </a:spcAft>
                      </a:pPr>
                      <a:r>
                        <a:rPr lang="de-AT" sz="1000" u="none" strike="noStrike" dirty="0">
                          <a:effectLst/>
                        </a:rPr>
                        <a:t>49,96</a:t>
                      </a:r>
                      <a:endParaRPr lang="de-AT" sz="1700" b="0" i="0" u="none" strike="noStrike" dirty="0">
                        <a:effectLst/>
                        <a:latin typeface="Arial" panose="020B0604020202020204" pitchFamily="34" charset="0"/>
                      </a:endParaRPr>
                    </a:p>
                  </a:txBody>
                  <a:tcPr marL="6003" marR="6003" marT="6003" marB="0" anchor="b"/>
                </a:tc>
                <a:extLst>
                  <a:ext uri="{0D108BD9-81ED-4DB2-BD59-A6C34878D82A}">
                    <a16:rowId xmlns:a16="http://schemas.microsoft.com/office/drawing/2014/main" val="515612546"/>
                  </a:ext>
                </a:extLst>
              </a:tr>
            </a:tbl>
          </a:graphicData>
        </a:graphic>
      </p:graphicFrame>
    </p:spTree>
    <p:extLst>
      <p:ext uri="{BB962C8B-B14F-4D97-AF65-F5344CB8AC3E}">
        <p14:creationId xmlns:p14="http://schemas.microsoft.com/office/powerpoint/2010/main" val="4103745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AT" dirty="0"/>
              <a:t>Qualitätsregelkarten (QRK)</a:t>
            </a:r>
          </a:p>
        </p:txBody>
      </p:sp>
      <p:sp>
        <p:nvSpPr>
          <p:cNvPr id="2" name="Foliennummernplatzhalter 1"/>
          <p:cNvSpPr>
            <a:spLocks noGrp="1"/>
          </p:cNvSpPr>
          <p:nvPr>
            <p:ph type="sldNum" sz="quarter" idx="4"/>
          </p:nvPr>
        </p:nvSpPr>
        <p:spPr/>
        <p:txBody>
          <a:bodyPr/>
          <a:lstStyle/>
          <a:p>
            <a:fld id="{4F638597-3A6E-49DB-8B29-8CE2CDF8DFA8}" type="slidenum">
              <a:rPr lang="de-AT" smtClean="0"/>
              <a:pPr/>
              <a:t>11</a:t>
            </a:fld>
            <a:endParaRPr lang="de-AT" dirty="0"/>
          </a:p>
        </p:txBody>
      </p:sp>
      <p:sp>
        <p:nvSpPr>
          <p:cNvPr id="9" name="Rectangle 3">
            <a:extLst>
              <a:ext uri="{FF2B5EF4-FFF2-40B4-BE49-F238E27FC236}">
                <a16:creationId xmlns:a16="http://schemas.microsoft.com/office/drawing/2014/main" id="{0DA3E8D6-D34E-4B21-99C9-29CFD6BB5137}"/>
              </a:ext>
            </a:extLst>
          </p:cNvPr>
          <p:cNvSpPr txBox="1">
            <a:spLocks noChangeArrowheads="1"/>
          </p:cNvSpPr>
          <p:nvPr/>
        </p:nvSpPr>
        <p:spPr>
          <a:xfrm>
            <a:off x="738744" y="1115017"/>
            <a:ext cx="8002588" cy="5000625"/>
          </a:xfrm>
          <a:prstGeom prst="rect">
            <a:avLst/>
          </a:prstGeom>
        </p:spPr>
        <p:txBody>
          <a:bodyPr vert="horz" lIns="91440" tIns="45720" rIns="91440" bIns="45720" rtlCol="0">
            <a:normAutofit/>
          </a:bodyPr>
          <a:lstStyle>
            <a:lvl1pPr marL="342900" indent="-342900" algn="l" defTabSz="914400" rtl="0" eaLnBrk="1" latinLnBrk="0" hangingPunct="1">
              <a:lnSpc>
                <a:spcPct val="150000"/>
              </a:lnSpc>
              <a:spcBef>
                <a:spcPct val="20000"/>
              </a:spcBef>
              <a:buFontTx/>
              <a:buBlip>
                <a:blip r:embed="rId3"/>
              </a:buBlip>
              <a:defRPr sz="1700" kern="1200">
                <a:solidFill>
                  <a:srgbClr val="4E606B"/>
                </a:solidFill>
                <a:latin typeface="Arial" pitchFamily="34" charset="0"/>
                <a:ea typeface="+mn-ea"/>
                <a:cs typeface="Arial" pitchFamily="34" charset="0"/>
              </a:defRPr>
            </a:lvl1pPr>
            <a:lvl2pPr marL="742950" indent="-28575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2pPr>
            <a:lvl3pPr marL="1143000" indent="-228600" algn="l" defTabSz="914400" rtl="0" eaLnBrk="1" latinLnBrk="0" hangingPunct="1">
              <a:lnSpc>
                <a:spcPct val="150000"/>
              </a:lnSpc>
              <a:spcBef>
                <a:spcPct val="20000"/>
              </a:spcBef>
              <a:buFontTx/>
              <a:buBlip>
                <a:blip r:embed="rId3"/>
              </a:buBlip>
              <a:defRPr sz="1700" kern="1200">
                <a:solidFill>
                  <a:srgbClr val="4E606B"/>
                </a:solidFill>
                <a:latin typeface="Arial" pitchFamily="34" charset="0"/>
                <a:ea typeface="+mn-ea"/>
                <a:cs typeface="Arial" pitchFamily="34" charset="0"/>
              </a:defRPr>
            </a:lvl3pPr>
            <a:lvl4pPr marL="1600200" indent="-22860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4pPr>
            <a:lvl5pPr marL="2057400" indent="-22860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de-DE" altLang="de-DE" sz="2400" dirty="0">
                <a:ea typeface="ＭＳ Ｐゴシック" pitchFamily="34" charset="-128"/>
              </a:rPr>
              <a:t>Von der Zahlenkolonne zur Grafik - Mehrfachmessung:</a:t>
            </a:r>
            <a:endParaRPr lang="de-DE" altLang="de-DE" dirty="0">
              <a:ea typeface="ＭＳ Ｐゴシック" pitchFamily="34" charset="-128"/>
            </a:endParaRPr>
          </a:p>
          <a:p>
            <a:pPr>
              <a:lnSpc>
                <a:spcPct val="100000"/>
              </a:lnSpc>
            </a:pPr>
            <a:endParaRPr lang="de-DE" altLang="de-DE" dirty="0">
              <a:ea typeface="ＭＳ Ｐゴシック" pitchFamily="34" charset="-128"/>
            </a:endParaRPr>
          </a:p>
          <a:p>
            <a:pPr>
              <a:lnSpc>
                <a:spcPct val="100000"/>
              </a:lnSpc>
            </a:pPr>
            <a:endParaRPr lang="de-DE" altLang="de-DE" dirty="0">
              <a:ea typeface="ＭＳ Ｐゴシック" pitchFamily="34" charset="-128"/>
            </a:endParaRPr>
          </a:p>
          <a:p>
            <a:pPr marL="457200" lvl="1" indent="0">
              <a:lnSpc>
                <a:spcPct val="100000"/>
              </a:lnSpc>
              <a:buNone/>
            </a:pPr>
            <a:endParaRPr lang="de-DE" altLang="de-DE" dirty="0">
              <a:ea typeface="ＭＳ Ｐゴシック" pitchFamily="34" charset="-128"/>
            </a:endParaRPr>
          </a:p>
          <a:p>
            <a:pPr marL="0" indent="0">
              <a:lnSpc>
                <a:spcPct val="100000"/>
              </a:lnSpc>
              <a:buNone/>
            </a:pPr>
            <a:endParaRPr lang="de-DE" altLang="de-DE" dirty="0">
              <a:ea typeface="ＭＳ Ｐゴシック" pitchFamily="34" charset="-128"/>
            </a:endParaRPr>
          </a:p>
        </p:txBody>
      </p:sp>
      <p:pic>
        <p:nvPicPr>
          <p:cNvPr id="8" name="Grafik 7">
            <a:extLst>
              <a:ext uri="{FF2B5EF4-FFF2-40B4-BE49-F238E27FC236}">
                <a16:creationId xmlns:a16="http://schemas.microsoft.com/office/drawing/2014/main" id="{E9C1CD3F-1D6F-48C6-A160-B1011BAF7E28}"/>
              </a:ext>
            </a:extLst>
          </p:cNvPr>
          <p:cNvPicPr>
            <a:picLocks noChangeAspect="1"/>
          </p:cNvPicPr>
          <p:nvPr/>
        </p:nvPicPr>
        <p:blipFill>
          <a:blip r:embed="rId4"/>
          <a:stretch>
            <a:fillRect/>
          </a:stretch>
        </p:blipFill>
        <p:spPr>
          <a:xfrm>
            <a:off x="648339" y="4895784"/>
            <a:ext cx="2335524" cy="1358934"/>
          </a:xfrm>
          <a:prstGeom prst="rect">
            <a:avLst/>
          </a:prstGeom>
        </p:spPr>
      </p:pic>
      <p:pic>
        <p:nvPicPr>
          <p:cNvPr id="12" name="Grafik 11">
            <a:extLst>
              <a:ext uri="{FF2B5EF4-FFF2-40B4-BE49-F238E27FC236}">
                <a16:creationId xmlns:a16="http://schemas.microsoft.com/office/drawing/2014/main" id="{1B497F9C-F0E9-4FF8-A3BC-F75F2FF3DF59}"/>
              </a:ext>
            </a:extLst>
          </p:cNvPr>
          <p:cNvPicPr>
            <a:picLocks noChangeAspect="1"/>
          </p:cNvPicPr>
          <p:nvPr/>
        </p:nvPicPr>
        <p:blipFill>
          <a:blip r:embed="rId5" cstate="print">
            <a:alphaModFix/>
            <a:extLst>
              <a:ext uri="{28A0092B-C50C-407E-A947-70E740481C1C}">
                <a14:useLocalDpi xmlns:a14="http://schemas.microsoft.com/office/drawing/2010/main" val="0"/>
              </a:ext>
            </a:extLst>
          </a:blip>
          <a:stretch>
            <a:fillRect/>
          </a:stretch>
        </p:blipFill>
        <p:spPr>
          <a:xfrm>
            <a:off x="1419539" y="2738701"/>
            <a:ext cx="1755462" cy="1755462"/>
          </a:xfrm>
          <a:prstGeom prst="rect">
            <a:avLst/>
          </a:prstGeom>
        </p:spPr>
      </p:pic>
      <p:pic>
        <p:nvPicPr>
          <p:cNvPr id="14" name="Grafik 13" descr="Ein Bild, das drinnen, Objekt, sitzend, haltend enthält.&#10;&#10;Automatisch generierte Beschreibung">
            <a:extLst>
              <a:ext uri="{FF2B5EF4-FFF2-40B4-BE49-F238E27FC236}">
                <a16:creationId xmlns:a16="http://schemas.microsoft.com/office/drawing/2014/main" id="{EC8430E9-DC22-49EA-ACAE-4A8F41307E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6001" y="2205300"/>
            <a:ext cx="800100" cy="1066800"/>
          </a:xfrm>
          <a:prstGeom prst="rect">
            <a:avLst/>
          </a:prstGeom>
        </p:spPr>
      </p:pic>
      <p:pic>
        <p:nvPicPr>
          <p:cNvPr id="16" name="Grafik 15">
            <a:extLst>
              <a:ext uri="{FF2B5EF4-FFF2-40B4-BE49-F238E27FC236}">
                <a16:creationId xmlns:a16="http://schemas.microsoft.com/office/drawing/2014/main" id="{A2E884EE-FFA9-4866-A4B1-A3CCC53CEA3C}"/>
              </a:ext>
            </a:extLst>
          </p:cNvPr>
          <p:cNvPicPr>
            <a:picLocks noChangeAspect="1"/>
          </p:cNvPicPr>
          <p:nvPr/>
        </p:nvPicPr>
        <p:blipFill rotWithShape="1">
          <a:blip r:embed="rId7" cstate="print">
            <a:alphaModFix/>
            <a:extLst>
              <a:ext uri="{28A0092B-C50C-407E-A947-70E740481C1C}">
                <a14:useLocalDpi xmlns:a14="http://schemas.microsoft.com/office/drawing/2010/main" val="0"/>
              </a:ext>
            </a:extLst>
          </a:blip>
          <a:srcRect l="14536" r="20526"/>
          <a:stretch/>
        </p:blipFill>
        <p:spPr>
          <a:xfrm>
            <a:off x="5133848" y="2551269"/>
            <a:ext cx="1139952" cy="1755462"/>
          </a:xfrm>
          <a:prstGeom prst="rect">
            <a:avLst/>
          </a:prstGeom>
        </p:spPr>
      </p:pic>
      <p:pic>
        <p:nvPicPr>
          <p:cNvPr id="18" name="Grafik 17" descr="Ein Bild, das drinnen, Objekt, sitzend, haltend enthält.&#10;&#10;Automatisch generierte Beschreibung">
            <a:extLst>
              <a:ext uri="{FF2B5EF4-FFF2-40B4-BE49-F238E27FC236}">
                <a16:creationId xmlns:a16="http://schemas.microsoft.com/office/drawing/2014/main" id="{494EA875-A6CC-43F1-9B54-01AB013383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5128" y="2017868"/>
            <a:ext cx="800100" cy="1066800"/>
          </a:xfrm>
          <a:prstGeom prst="rect">
            <a:avLst/>
          </a:prstGeom>
        </p:spPr>
      </p:pic>
      <p:pic>
        <p:nvPicPr>
          <p:cNvPr id="20" name="Grafik 19">
            <a:extLst>
              <a:ext uri="{FF2B5EF4-FFF2-40B4-BE49-F238E27FC236}">
                <a16:creationId xmlns:a16="http://schemas.microsoft.com/office/drawing/2014/main" id="{EBBFC94C-C4C5-47BC-AFBB-ECD6FABD2D4A}"/>
              </a:ext>
            </a:extLst>
          </p:cNvPr>
          <p:cNvPicPr>
            <a:picLocks noChangeAspect="1"/>
          </p:cNvPicPr>
          <p:nvPr/>
        </p:nvPicPr>
        <p:blipFill rotWithShape="1">
          <a:blip r:embed="rId7" cstate="print">
            <a:alphaModFix/>
            <a:extLst>
              <a:ext uri="{28A0092B-C50C-407E-A947-70E740481C1C}">
                <a14:useLocalDpi xmlns:a14="http://schemas.microsoft.com/office/drawing/2010/main" val="0"/>
              </a:ext>
            </a:extLst>
          </a:blip>
          <a:srcRect l="17363" r="17699"/>
          <a:stretch/>
        </p:blipFill>
        <p:spPr>
          <a:xfrm>
            <a:off x="6461428" y="2813263"/>
            <a:ext cx="1139952" cy="1755462"/>
          </a:xfrm>
          <a:prstGeom prst="rect">
            <a:avLst/>
          </a:prstGeom>
        </p:spPr>
      </p:pic>
      <p:pic>
        <p:nvPicPr>
          <p:cNvPr id="22" name="Grafik 21">
            <a:extLst>
              <a:ext uri="{FF2B5EF4-FFF2-40B4-BE49-F238E27FC236}">
                <a16:creationId xmlns:a16="http://schemas.microsoft.com/office/drawing/2014/main" id="{DA738946-68C7-42EE-973F-53237C89A567}"/>
              </a:ext>
            </a:extLst>
          </p:cNvPr>
          <p:cNvPicPr>
            <a:picLocks noChangeAspect="1"/>
          </p:cNvPicPr>
          <p:nvPr/>
        </p:nvPicPr>
        <p:blipFill rotWithShape="1">
          <a:blip r:embed="rId7" cstate="print">
            <a:alphaModFix/>
            <a:extLst>
              <a:ext uri="{28A0092B-C50C-407E-A947-70E740481C1C}">
                <a14:useLocalDpi xmlns:a14="http://schemas.microsoft.com/office/drawing/2010/main" val="0"/>
              </a:ext>
            </a:extLst>
          </a:blip>
          <a:srcRect l="17700" r="17363"/>
          <a:stretch/>
        </p:blipFill>
        <p:spPr>
          <a:xfrm>
            <a:off x="7721506" y="3381804"/>
            <a:ext cx="1139952" cy="1755462"/>
          </a:xfrm>
          <a:prstGeom prst="rect">
            <a:avLst/>
          </a:prstGeom>
        </p:spPr>
      </p:pic>
      <p:pic>
        <p:nvPicPr>
          <p:cNvPr id="24" name="Grafik 23">
            <a:extLst>
              <a:ext uri="{FF2B5EF4-FFF2-40B4-BE49-F238E27FC236}">
                <a16:creationId xmlns:a16="http://schemas.microsoft.com/office/drawing/2014/main" id="{9EED2E3C-C559-4721-870D-AC057FDCA856}"/>
              </a:ext>
            </a:extLst>
          </p:cNvPr>
          <p:cNvPicPr>
            <a:picLocks noChangeAspect="1"/>
          </p:cNvPicPr>
          <p:nvPr/>
        </p:nvPicPr>
        <p:blipFill>
          <a:blip r:embed="rId4"/>
          <a:stretch>
            <a:fillRect/>
          </a:stretch>
        </p:blipFill>
        <p:spPr>
          <a:xfrm>
            <a:off x="4917692" y="4296942"/>
            <a:ext cx="1601566" cy="931878"/>
          </a:xfrm>
          <a:prstGeom prst="rect">
            <a:avLst/>
          </a:prstGeom>
        </p:spPr>
      </p:pic>
      <p:pic>
        <p:nvPicPr>
          <p:cNvPr id="30" name="Grafik 29">
            <a:extLst>
              <a:ext uri="{FF2B5EF4-FFF2-40B4-BE49-F238E27FC236}">
                <a16:creationId xmlns:a16="http://schemas.microsoft.com/office/drawing/2014/main" id="{5ACAD8A3-E0E4-471B-9AAD-0161C8424E80}"/>
              </a:ext>
            </a:extLst>
          </p:cNvPr>
          <p:cNvPicPr>
            <a:picLocks noChangeAspect="1"/>
          </p:cNvPicPr>
          <p:nvPr/>
        </p:nvPicPr>
        <p:blipFill>
          <a:blip r:embed="rId4"/>
          <a:stretch>
            <a:fillRect/>
          </a:stretch>
        </p:blipFill>
        <p:spPr>
          <a:xfrm>
            <a:off x="5970809" y="4782779"/>
            <a:ext cx="1601566" cy="931878"/>
          </a:xfrm>
          <a:prstGeom prst="rect">
            <a:avLst/>
          </a:prstGeom>
        </p:spPr>
      </p:pic>
      <p:pic>
        <p:nvPicPr>
          <p:cNvPr id="32" name="Grafik 31">
            <a:extLst>
              <a:ext uri="{FF2B5EF4-FFF2-40B4-BE49-F238E27FC236}">
                <a16:creationId xmlns:a16="http://schemas.microsoft.com/office/drawing/2014/main" id="{7813BF96-163B-4122-9706-C8EE208AEE03}"/>
              </a:ext>
            </a:extLst>
          </p:cNvPr>
          <p:cNvPicPr>
            <a:picLocks noChangeAspect="1"/>
          </p:cNvPicPr>
          <p:nvPr/>
        </p:nvPicPr>
        <p:blipFill>
          <a:blip r:embed="rId4"/>
          <a:stretch>
            <a:fillRect/>
          </a:stretch>
        </p:blipFill>
        <p:spPr>
          <a:xfrm>
            <a:off x="7252855" y="5297514"/>
            <a:ext cx="1601566" cy="931878"/>
          </a:xfrm>
          <a:prstGeom prst="rect">
            <a:avLst/>
          </a:prstGeom>
        </p:spPr>
      </p:pic>
      <p:sp>
        <p:nvSpPr>
          <p:cNvPr id="33" name="Pfeil: nach rechts 32">
            <a:extLst>
              <a:ext uri="{FF2B5EF4-FFF2-40B4-BE49-F238E27FC236}">
                <a16:creationId xmlns:a16="http://schemas.microsoft.com/office/drawing/2014/main" id="{6AEB14E0-EA8A-4864-AF13-794992409CFE}"/>
              </a:ext>
            </a:extLst>
          </p:cNvPr>
          <p:cNvSpPr/>
          <p:nvPr/>
        </p:nvSpPr>
        <p:spPr>
          <a:xfrm>
            <a:off x="3327400" y="3615329"/>
            <a:ext cx="1139952" cy="486771"/>
          </a:xfrm>
          <a:prstGeom prst="rightArrow">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AT"/>
          </a:p>
        </p:txBody>
      </p:sp>
      <p:sp>
        <p:nvSpPr>
          <p:cNvPr id="4" name="Textfeld 3">
            <a:extLst>
              <a:ext uri="{FF2B5EF4-FFF2-40B4-BE49-F238E27FC236}">
                <a16:creationId xmlns:a16="http://schemas.microsoft.com/office/drawing/2014/main" id="{04C93CAF-AE3F-4AAF-A995-FC0A5F0FBD01}"/>
              </a:ext>
            </a:extLst>
          </p:cNvPr>
          <p:cNvSpPr txBox="1"/>
          <p:nvPr/>
        </p:nvSpPr>
        <p:spPr>
          <a:xfrm>
            <a:off x="5741481" y="6389640"/>
            <a:ext cx="3402519" cy="276999"/>
          </a:xfrm>
          <a:prstGeom prst="rect">
            <a:avLst/>
          </a:prstGeom>
          <a:noFill/>
        </p:spPr>
        <p:txBody>
          <a:bodyPr wrap="square" rtlCol="0">
            <a:spAutoFit/>
          </a:bodyPr>
          <a:lstStyle/>
          <a:p>
            <a:r>
              <a:rPr lang="de-AT" sz="1200" dirty="0">
                <a:solidFill>
                  <a:schemeClr val="bg1">
                    <a:lumMod val="65000"/>
                  </a:schemeClr>
                </a:solidFill>
              </a:rPr>
              <a:t>Bilder: pexels.com; Management Schiefer e.U.</a:t>
            </a:r>
          </a:p>
        </p:txBody>
      </p:sp>
    </p:spTree>
    <p:extLst>
      <p:ext uri="{BB962C8B-B14F-4D97-AF65-F5344CB8AC3E}">
        <p14:creationId xmlns:p14="http://schemas.microsoft.com/office/powerpoint/2010/main" val="86801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AT" dirty="0"/>
              <a:t>Qualitätsregelkarten (QRK)</a:t>
            </a:r>
          </a:p>
        </p:txBody>
      </p:sp>
      <p:sp>
        <p:nvSpPr>
          <p:cNvPr id="2" name="Foliennummernplatzhalter 1"/>
          <p:cNvSpPr>
            <a:spLocks noGrp="1"/>
          </p:cNvSpPr>
          <p:nvPr>
            <p:ph type="sldNum" sz="quarter" idx="4"/>
          </p:nvPr>
        </p:nvSpPr>
        <p:spPr/>
        <p:txBody>
          <a:bodyPr/>
          <a:lstStyle/>
          <a:p>
            <a:fld id="{4F638597-3A6E-49DB-8B29-8CE2CDF8DFA8}" type="slidenum">
              <a:rPr lang="de-AT" smtClean="0"/>
              <a:pPr/>
              <a:t>12</a:t>
            </a:fld>
            <a:endParaRPr lang="de-AT" dirty="0"/>
          </a:p>
        </p:txBody>
      </p:sp>
      <p:sp>
        <p:nvSpPr>
          <p:cNvPr id="9" name="Rectangle 3">
            <a:extLst>
              <a:ext uri="{FF2B5EF4-FFF2-40B4-BE49-F238E27FC236}">
                <a16:creationId xmlns:a16="http://schemas.microsoft.com/office/drawing/2014/main" id="{0DA3E8D6-D34E-4B21-99C9-29CFD6BB5137}"/>
              </a:ext>
            </a:extLst>
          </p:cNvPr>
          <p:cNvSpPr txBox="1">
            <a:spLocks noChangeArrowheads="1"/>
          </p:cNvSpPr>
          <p:nvPr/>
        </p:nvSpPr>
        <p:spPr>
          <a:xfrm>
            <a:off x="700644" y="1179211"/>
            <a:ext cx="8002588" cy="5000625"/>
          </a:xfrm>
          <a:prstGeom prst="rect">
            <a:avLst/>
          </a:prstGeom>
        </p:spPr>
        <p:txBody>
          <a:bodyPr vert="horz" lIns="91440" tIns="45720" rIns="91440" bIns="45720" rtlCol="0">
            <a:normAutofit/>
          </a:bodyPr>
          <a:lstStyle>
            <a:lvl1pPr marL="342900" indent="-342900" algn="l" defTabSz="914400" rtl="0" eaLnBrk="1" latinLnBrk="0" hangingPunct="1">
              <a:lnSpc>
                <a:spcPct val="150000"/>
              </a:lnSpc>
              <a:spcBef>
                <a:spcPct val="20000"/>
              </a:spcBef>
              <a:buFontTx/>
              <a:buBlip>
                <a:blip r:embed="rId3"/>
              </a:buBlip>
              <a:defRPr sz="1700" kern="1200">
                <a:solidFill>
                  <a:srgbClr val="4E606B"/>
                </a:solidFill>
                <a:latin typeface="Arial" pitchFamily="34" charset="0"/>
                <a:ea typeface="+mn-ea"/>
                <a:cs typeface="Arial" pitchFamily="34" charset="0"/>
              </a:defRPr>
            </a:lvl1pPr>
            <a:lvl2pPr marL="742950" indent="-28575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2pPr>
            <a:lvl3pPr marL="1143000" indent="-228600" algn="l" defTabSz="914400" rtl="0" eaLnBrk="1" latinLnBrk="0" hangingPunct="1">
              <a:lnSpc>
                <a:spcPct val="150000"/>
              </a:lnSpc>
              <a:spcBef>
                <a:spcPct val="20000"/>
              </a:spcBef>
              <a:buFontTx/>
              <a:buBlip>
                <a:blip r:embed="rId3"/>
              </a:buBlip>
              <a:defRPr sz="1700" kern="1200">
                <a:solidFill>
                  <a:srgbClr val="4E606B"/>
                </a:solidFill>
                <a:latin typeface="Arial" pitchFamily="34" charset="0"/>
                <a:ea typeface="+mn-ea"/>
                <a:cs typeface="Arial" pitchFamily="34" charset="0"/>
              </a:defRPr>
            </a:lvl3pPr>
            <a:lvl4pPr marL="1600200" indent="-22860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4pPr>
            <a:lvl5pPr marL="2057400" indent="-22860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de-DE" altLang="de-DE" sz="2400" dirty="0">
                <a:ea typeface="ＭＳ Ｐゴシック" pitchFamily="34" charset="-128"/>
              </a:rPr>
              <a:t>Von der Zahlenkolonne zur Grafik - Mittelwerte:</a:t>
            </a:r>
            <a:endParaRPr lang="de-DE" altLang="de-DE" dirty="0">
              <a:ea typeface="ＭＳ Ｐゴシック" pitchFamily="34" charset="-128"/>
            </a:endParaRPr>
          </a:p>
          <a:p>
            <a:pPr>
              <a:lnSpc>
                <a:spcPct val="100000"/>
              </a:lnSpc>
            </a:pPr>
            <a:endParaRPr lang="de-DE" altLang="de-DE" dirty="0">
              <a:ea typeface="ＭＳ Ｐゴシック" pitchFamily="34" charset="-128"/>
            </a:endParaRPr>
          </a:p>
          <a:p>
            <a:pPr>
              <a:lnSpc>
                <a:spcPct val="100000"/>
              </a:lnSpc>
            </a:pPr>
            <a:endParaRPr lang="de-DE" altLang="de-DE" dirty="0">
              <a:ea typeface="ＭＳ Ｐゴシック" pitchFamily="34" charset="-128"/>
            </a:endParaRPr>
          </a:p>
          <a:p>
            <a:pPr>
              <a:lnSpc>
                <a:spcPct val="100000"/>
              </a:lnSpc>
            </a:pPr>
            <a:endParaRPr lang="de-DE" altLang="de-DE" dirty="0">
              <a:ea typeface="ＭＳ Ｐゴシック" pitchFamily="34" charset="-128"/>
            </a:endParaRPr>
          </a:p>
          <a:p>
            <a:pPr marL="0" indent="0">
              <a:lnSpc>
                <a:spcPct val="100000"/>
              </a:lnSpc>
              <a:buNone/>
            </a:pPr>
            <a:endParaRPr lang="de-DE" altLang="de-DE" dirty="0">
              <a:ea typeface="ＭＳ Ｐゴシック" pitchFamily="34" charset="-128"/>
            </a:endParaRPr>
          </a:p>
        </p:txBody>
      </p:sp>
      <p:graphicFrame>
        <p:nvGraphicFramePr>
          <p:cNvPr id="5" name="Tabelle 4">
            <a:extLst>
              <a:ext uri="{FF2B5EF4-FFF2-40B4-BE49-F238E27FC236}">
                <a16:creationId xmlns:a16="http://schemas.microsoft.com/office/drawing/2014/main" id="{6159E9D1-2554-4AFB-B40F-EB4F5312D231}"/>
              </a:ext>
            </a:extLst>
          </p:cNvPr>
          <p:cNvGraphicFramePr/>
          <p:nvPr>
            <p:extLst>
              <p:ext uri="{D42A27DB-BD31-4B8C-83A1-F6EECF244321}">
                <p14:modId xmlns:p14="http://schemas.microsoft.com/office/powerpoint/2010/main" val="3133790369"/>
              </p:ext>
            </p:extLst>
          </p:nvPr>
        </p:nvGraphicFramePr>
        <p:xfrm>
          <a:off x="546966" y="1955086"/>
          <a:ext cx="796677" cy="4523605"/>
        </p:xfrm>
        <a:graphic>
          <a:graphicData uri="http://schemas.openxmlformats.org/drawingml/2006/table">
            <a:tbl>
              <a:tblPr>
                <a:tableStyleId>{5C22544A-7EE6-4342-B048-85BDC9FD1C3A}</a:tableStyleId>
              </a:tblPr>
              <a:tblGrid>
                <a:gridCol w="796677">
                  <a:extLst>
                    <a:ext uri="{9D8B030D-6E8A-4147-A177-3AD203B41FA5}">
                      <a16:colId xmlns:a16="http://schemas.microsoft.com/office/drawing/2014/main" val="3353335229"/>
                    </a:ext>
                  </a:extLst>
                </a:gridCol>
              </a:tblGrid>
              <a:tr h="174130">
                <a:tc>
                  <a:txBody>
                    <a:bodyPr/>
                    <a:lstStyle/>
                    <a:p>
                      <a:pPr algn="ctr" fontAlgn="b">
                        <a:spcBef>
                          <a:spcPts val="0"/>
                        </a:spcBef>
                        <a:spcAft>
                          <a:spcPts val="0"/>
                        </a:spcAft>
                      </a:pPr>
                      <a:r>
                        <a:rPr lang="de-AT" sz="1100" u="none" strike="noStrike">
                          <a:effectLst/>
                        </a:rPr>
                        <a:t>xqSp</a:t>
                      </a:r>
                      <a:endParaRPr lang="de-AT" sz="1800" b="0" i="0" u="none" strike="noStrike">
                        <a:effectLst/>
                        <a:latin typeface="Arial" panose="020B0604020202020204" pitchFamily="34" charset="0"/>
                      </a:endParaRPr>
                    </a:p>
                  </a:txBody>
                  <a:tcPr marL="6339" marR="6339" marT="6339" marB="0" anchor="b"/>
                </a:tc>
                <a:extLst>
                  <a:ext uri="{0D108BD9-81ED-4DB2-BD59-A6C34878D82A}">
                    <a16:rowId xmlns:a16="http://schemas.microsoft.com/office/drawing/2014/main" val="3202217766"/>
                  </a:ext>
                </a:extLst>
              </a:tr>
              <a:tr h="164800">
                <a:tc>
                  <a:txBody>
                    <a:bodyPr/>
                    <a:lstStyle/>
                    <a:p>
                      <a:pPr algn="ctr" fontAlgn="ctr">
                        <a:spcBef>
                          <a:spcPts val="0"/>
                        </a:spcBef>
                        <a:spcAft>
                          <a:spcPts val="0"/>
                        </a:spcAft>
                      </a:pPr>
                      <a:r>
                        <a:rPr lang="de-AT" sz="1100" u="none" strike="noStrike">
                          <a:effectLst/>
                        </a:rPr>
                        <a:t>50,01</a:t>
                      </a:r>
                      <a:endParaRPr lang="de-AT" sz="1800" b="0" i="0" u="none" strike="noStrike">
                        <a:effectLst/>
                        <a:latin typeface="Arial" panose="020B0604020202020204" pitchFamily="34" charset="0"/>
                      </a:endParaRPr>
                    </a:p>
                  </a:txBody>
                  <a:tcPr marL="6339" marR="6339" marT="6339" marB="0" anchor="ctr"/>
                </a:tc>
                <a:extLst>
                  <a:ext uri="{0D108BD9-81ED-4DB2-BD59-A6C34878D82A}">
                    <a16:rowId xmlns:a16="http://schemas.microsoft.com/office/drawing/2014/main" val="3397814619"/>
                  </a:ext>
                </a:extLst>
              </a:tr>
              <a:tr h="164800">
                <a:tc>
                  <a:txBody>
                    <a:bodyPr/>
                    <a:lstStyle/>
                    <a:p>
                      <a:pPr algn="ctr" fontAlgn="ctr">
                        <a:spcBef>
                          <a:spcPts val="0"/>
                        </a:spcBef>
                        <a:spcAft>
                          <a:spcPts val="0"/>
                        </a:spcAft>
                      </a:pPr>
                      <a:r>
                        <a:rPr lang="de-AT" sz="1100" u="none" strike="noStrike">
                          <a:effectLst/>
                        </a:rPr>
                        <a:t>50,06</a:t>
                      </a:r>
                      <a:endParaRPr lang="de-AT" sz="1800" b="0" i="0" u="none" strike="noStrike">
                        <a:effectLst/>
                        <a:latin typeface="Arial" panose="020B0604020202020204" pitchFamily="34" charset="0"/>
                      </a:endParaRPr>
                    </a:p>
                  </a:txBody>
                  <a:tcPr marL="6339" marR="6339" marT="6339" marB="0" anchor="ctr"/>
                </a:tc>
                <a:extLst>
                  <a:ext uri="{0D108BD9-81ED-4DB2-BD59-A6C34878D82A}">
                    <a16:rowId xmlns:a16="http://schemas.microsoft.com/office/drawing/2014/main" val="2881836502"/>
                  </a:ext>
                </a:extLst>
              </a:tr>
              <a:tr h="164800">
                <a:tc>
                  <a:txBody>
                    <a:bodyPr/>
                    <a:lstStyle/>
                    <a:p>
                      <a:pPr algn="ctr" fontAlgn="ctr">
                        <a:spcBef>
                          <a:spcPts val="0"/>
                        </a:spcBef>
                        <a:spcAft>
                          <a:spcPts val="0"/>
                        </a:spcAft>
                      </a:pPr>
                      <a:r>
                        <a:rPr lang="de-AT" sz="1100" u="none" strike="noStrike">
                          <a:effectLst/>
                        </a:rPr>
                        <a:t>50,02</a:t>
                      </a:r>
                      <a:endParaRPr lang="de-AT" sz="1800" b="0" i="0" u="none" strike="noStrike">
                        <a:effectLst/>
                        <a:latin typeface="Arial" panose="020B0604020202020204" pitchFamily="34" charset="0"/>
                      </a:endParaRPr>
                    </a:p>
                  </a:txBody>
                  <a:tcPr marL="6339" marR="6339" marT="6339" marB="0" anchor="ctr"/>
                </a:tc>
                <a:extLst>
                  <a:ext uri="{0D108BD9-81ED-4DB2-BD59-A6C34878D82A}">
                    <a16:rowId xmlns:a16="http://schemas.microsoft.com/office/drawing/2014/main" val="3394274577"/>
                  </a:ext>
                </a:extLst>
              </a:tr>
              <a:tr h="164800">
                <a:tc>
                  <a:txBody>
                    <a:bodyPr/>
                    <a:lstStyle/>
                    <a:p>
                      <a:pPr algn="ctr" fontAlgn="ctr">
                        <a:spcBef>
                          <a:spcPts val="0"/>
                        </a:spcBef>
                        <a:spcAft>
                          <a:spcPts val="0"/>
                        </a:spcAft>
                      </a:pPr>
                      <a:r>
                        <a:rPr lang="de-AT" sz="1100" u="none" strike="noStrike">
                          <a:effectLst/>
                        </a:rPr>
                        <a:t>49,99</a:t>
                      </a:r>
                      <a:endParaRPr lang="de-AT" sz="1800" b="0" i="0" u="none" strike="noStrike">
                        <a:effectLst/>
                        <a:latin typeface="Arial" panose="020B0604020202020204" pitchFamily="34" charset="0"/>
                      </a:endParaRPr>
                    </a:p>
                  </a:txBody>
                  <a:tcPr marL="6339" marR="6339" marT="6339" marB="0" anchor="ctr"/>
                </a:tc>
                <a:extLst>
                  <a:ext uri="{0D108BD9-81ED-4DB2-BD59-A6C34878D82A}">
                    <a16:rowId xmlns:a16="http://schemas.microsoft.com/office/drawing/2014/main" val="4018607145"/>
                  </a:ext>
                </a:extLst>
              </a:tr>
              <a:tr h="164800">
                <a:tc>
                  <a:txBody>
                    <a:bodyPr/>
                    <a:lstStyle/>
                    <a:p>
                      <a:pPr algn="ctr" fontAlgn="ctr">
                        <a:spcBef>
                          <a:spcPts val="0"/>
                        </a:spcBef>
                        <a:spcAft>
                          <a:spcPts val="0"/>
                        </a:spcAft>
                      </a:pPr>
                      <a:r>
                        <a:rPr lang="de-AT" sz="1100" u="none" strike="noStrike">
                          <a:effectLst/>
                        </a:rPr>
                        <a:t>49,95</a:t>
                      </a:r>
                      <a:endParaRPr lang="de-AT" sz="1800" b="0" i="0" u="none" strike="noStrike">
                        <a:effectLst/>
                        <a:latin typeface="Arial" panose="020B0604020202020204" pitchFamily="34" charset="0"/>
                      </a:endParaRPr>
                    </a:p>
                  </a:txBody>
                  <a:tcPr marL="6339" marR="6339" marT="6339" marB="0" anchor="ctr"/>
                </a:tc>
                <a:extLst>
                  <a:ext uri="{0D108BD9-81ED-4DB2-BD59-A6C34878D82A}">
                    <a16:rowId xmlns:a16="http://schemas.microsoft.com/office/drawing/2014/main" val="1970456651"/>
                  </a:ext>
                </a:extLst>
              </a:tr>
              <a:tr h="164800">
                <a:tc>
                  <a:txBody>
                    <a:bodyPr/>
                    <a:lstStyle/>
                    <a:p>
                      <a:pPr algn="ctr" fontAlgn="ctr">
                        <a:spcBef>
                          <a:spcPts val="0"/>
                        </a:spcBef>
                        <a:spcAft>
                          <a:spcPts val="0"/>
                        </a:spcAft>
                      </a:pPr>
                      <a:r>
                        <a:rPr lang="de-AT" sz="1100" u="none" strike="noStrike">
                          <a:effectLst/>
                        </a:rPr>
                        <a:t>49,91</a:t>
                      </a:r>
                      <a:endParaRPr lang="de-AT" sz="1800" b="0" i="0" u="none" strike="noStrike">
                        <a:effectLst/>
                        <a:latin typeface="Arial" panose="020B0604020202020204" pitchFamily="34" charset="0"/>
                      </a:endParaRPr>
                    </a:p>
                  </a:txBody>
                  <a:tcPr marL="6339" marR="6339" marT="6339" marB="0" anchor="ctr"/>
                </a:tc>
                <a:extLst>
                  <a:ext uri="{0D108BD9-81ED-4DB2-BD59-A6C34878D82A}">
                    <a16:rowId xmlns:a16="http://schemas.microsoft.com/office/drawing/2014/main" val="3846092324"/>
                  </a:ext>
                </a:extLst>
              </a:tr>
              <a:tr h="164800">
                <a:tc>
                  <a:txBody>
                    <a:bodyPr/>
                    <a:lstStyle/>
                    <a:p>
                      <a:pPr algn="ctr" fontAlgn="ctr">
                        <a:spcBef>
                          <a:spcPts val="0"/>
                        </a:spcBef>
                        <a:spcAft>
                          <a:spcPts val="0"/>
                        </a:spcAft>
                      </a:pPr>
                      <a:r>
                        <a:rPr lang="de-AT" sz="1100" u="none" strike="noStrike">
                          <a:effectLst/>
                        </a:rPr>
                        <a:t>49,86</a:t>
                      </a:r>
                      <a:endParaRPr lang="de-AT" sz="1800" b="0" i="0" u="none" strike="noStrike">
                        <a:effectLst/>
                        <a:latin typeface="Arial" panose="020B0604020202020204" pitchFamily="34" charset="0"/>
                      </a:endParaRPr>
                    </a:p>
                  </a:txBody>
                  <a:tcPr marL="6339" marR="6339" marT="6339" marB="0" anchor="ctr"/>
                </a:tc>
                <a:extLst>
                  <a:ext uri="{0D108BD9-81ED-4DB2-BD59-A6C34878D82A}">
                    <a16:rowId xmlns:a16="http://schemas.microsoft.com/office/drawing/2014/main" val="2733833716"/>
                  </a:ext>
                </a:extLst>
              </a:tr>
              <a:tr h="164800">
                <a:tc>
                  <a:txBody>
                    <a:bodyPr/>
                    <a:lstStyle/>
                    <a:p>
                      <a:pPr algn="ctr" fontAlgn="ctr">
                        <a:spcBef>
                          <a:spcPts val="0"/>
                        </a:spcBef>
                        <a:spcAft>
                          <a:spcPts val="0"/>
                        </a:spcAft>
                      </a:pPr>
                      <a:r>
                        <a:rPr lang="de-AT" sz="1100" u="none" strike="noStrike">
                          <a:effectLst/>
                        </a:rPr>
                        <a:t>49,79</a:t>
                      </a:r>
                      <a:endParaRPr lang="de-AT" sz="1800" b="0" i="0" u="none" strike="noStrike">
                        <a:effectLst/>
                        <a:latin typeface="Arial" panose="020B0604020202020204" pitchFamily="34" charset="0"/>
                      </a:endParaRPr>
                    </a:p>
                  </a:txBody>
                  <a:tcPr marL="6339" marR="6339" marT="6339" marB="0" anchor="ctr"/>
                </a:tc>
                <a:extLst>
                  <a:ext uri="{0D108BD9-81ED-4DB2-BD59-A6C34878D82A}">
                    <a16:rowId xmlns:a16="http://schemas.microsoft.com/office/drawing/2014/main" val="2103282524"/>
                  </a:ext>
                </a:extLst>
              </a:tr>
              <a:tr h="164800">
                <a:tc>
                  <a:txBody>
                    <a:bodyPr/>
                    <a:lstStyle/>
                    <a:p>
                      <a:pPr algn="ctr" fontAlgn="ctr">
                        <a:spcBef>
                          <a:spcPts val="0"/>
                        </a:spcBef>
                        <a:spcAft>
                          <a:spcPts val="0"/>
                        </a:spcAft>
                      </a:pPr>
                      <a:r>
                        <a:rPr lang="de-AT" sz="1100" u="none" strike="noStrike">
                          <a:effectLst/>
                        </a:rPr>
                        <a:t>50,10</a:t>
                      </a:r>
                      <a:endParaRPr lang="de-AT" sz="1800" b="0" i="0" u="none" strike="noStrike">
                        <a:effectLst/>
                        <a:latin typeface="Arial" panose="020B0604020202020204" pitchFamily="34" charset="0"/>
                      </a:endParaRPr>
                    </a:p>
                  </a:txBody>
                  <a:tcPr marL="6339" marR="6339" marT="6339" marB="0" anchor="ctr"/>
                </a:tc>
                <a:extLst>
                  <a:ext uri="{0D108BD9-81ED-4DB2-BD59-A6C34878D82A}">
                    <a16:rowId xmlns:a16="http://schemas.microsoft.com/office/drawing/2014/main" val="319918146"/>
                  </a:ext>
                </a:extLst>
              </a:tr>
              <a:tr h="164800">
                <a:tc>
                  <a:txBody>
                    <a:bodyPr/>
                    <a:lstStyle/>
                    <a:p>
                      <a:pPr algn="ctr" fontAlgn="ctr">
                        <a:spcBef>
                          <a:spcPts val="0"/>
                        </a:spcBef>
                        <a:spcAft>
                          <a:spcPts val="0"/>
                        </a:spcAft>
                      </a:pPr>
                      <a:r>
                        <a:rPr lang="de-AT" sz="1100" u="none" strike="noStrike">
                          <a:effectLst/>
                        </a:rPr>
                        <a:t>50,01</a:t>
                      </a:r>
                      <a:endParaRPr lang="de-AT" sz="1800" b="0" i="0" u="none" strike="noStrike">
                        <a:effectLst/>
                        <a:latin typeface="Arial" panose="020B0604020202020204" pitchFamily="34" charset="0"/>
                      </a:endParaRPr>
                    </a:p>
                  </a:txBody>
                  <a:tcPr marL="6339" marR="6339" marT="6339" marB="0" anchor="ctr"/>
                </a:tc>
                <a:extLst>
                  <a:ext uri="{0D108BD9-81ED-4DB2-BD59-A6C34878D82A}">
                    <a16:rowId xmlns:a16="http://schemas.microsoft.com/office/drawing/2014/main" val="2173494688"/>
                  </a:ext>
                </a:extLst>
              </a:tr>
              <a:tr h="164800">
                <a:tc>
                  <a:txBody>
                    <a:bodyPr/>
                    <a:lstStyle/>
                    <a:p>
                      <a:pPr algn="ctr" fontAlgn="ctr">
                        <a:spcBef>
                          <a:spcPts val="0"/>
                        </a:spcBef>
                        <a:spcAft>
                          <a:spcPts val="0"/>
                        </a:spcAft>
                      </a:pPr>
                      <a:r>
                        <a:rPr lang="de-AT" sz="1100" u="none" strike="noStrike">
                          <a:effectLst/>
                        </a:rPr>
                        <a:t>49,97</a:t>
                      </a:r>
                      <a:endParaRPr lang="de-AT" sz="1800" b="0" i="0" u="none" strike="noStrike">
                        <a:effectLst/>
                        <a:latin typeface="Arial" panose="020B0604020202020204" pitchFamily="34" charset="0"/>
                      </a:endParaRPr>
                    </a:p>
                  </a:txBody>
                  <a:tcPr marL="6339" marR="6339" marT="6339" marB="0" anchor="ctr"/>
                </a:tc>
                <a:extLst>
                  <a:ext uri="{0D108BD9-81ED-4DB2-BD59-A6C34878D82A}">
                    <a16:rowId xmlns:a16="http://schemas.microsoft.com/office/drawing/2014/main" val="1567907963"/>
                  </a:ext>
                </a:extLst>
              </a:tr>
              <a:tr h="164800">
                <a:tc>
                  <a:txBody>
                    <a:bodyPr/>
                    <a:lstStyle/>
                    <a:p>
                      <a:pPr algn="ctr" fontAlgn="ctr">
                        <a:spcBef>
                          <a:spcPts val="0"/>
                        </a:spcBef>
                        <a:spcAft>
                          <a:spcPts val="0"/>
                        </a:spcAft>
                      </a:pPr>
                      <a:r>
                        <a:rPr lang="de-AT" sz="1100" u="none" strike="noStrike">
                          <a:effectLst/>
                        </a:rPr>
                        <a:t>49,89</a:t>
                      </a:r>
                      <a:endParaRPr lang="de-AT" sz="1800" b="0" i="0" u="none" strike="noStrike">
                        <a:effectLst/>
                        <a:latin typeface="Arial" panose="020B0604020202020204" pitchFamily="34" charset="0"/>
                      </a:endParaRPr>
                    </a:p>
                  </a:txBody>
                  <a:tcPr marL="6339" marR="6339" marT="6339" marB="0" anchor="ctr"/>
                </a:tc>
                <a:extLst>
                  <a:ext uri="{0D108BD9-81ED-4DB2-BD59-A6C34878D82A}">
                    <a16:rowId xmlns:a16="http://schemas.microsoft.com/office/drawing/2014/main" val="384693930"/>
                  </a:ext>
                </a:extLst>
              </a:tr>
              <a:tr h="164800">
                <a:tc>
                  <a:txBody>
                    <a:bodyPr/>
                    <a:lstStyle/>
                    <a:p>
                      <a:pPr algn="ctr" fontAlgn="ctr">
                        <a:spcBef>
                          <a:spcPts val="0"/>
                        </a:spcBef>
                        <a:spcAft>
                          <a:spcPts val="0"/>
                        </a:spcAft>
                      </a:pPr>
                      <a:r>
                        <a:rPr lang="de-AT" sz="1100" u="none" strike="noStrike">
                          <a:effectLst/>
                        </a:rPr>
                        <a:t>50,04</a:t>
                      </a:r>
                      <a:endParaRPr lang="de-AT" sz="1800" b="0" i="0" u="none" strike="noStrike">
                        <a:effectLst/>
                        <a:latin typeface="Arial" panose="020B0604020202020204" pitchFamily="34" charset="0"/>
                      </a:endParaRPr>
                    </a:p>
                  </a:txBody>
                  <a:tcPr marL="6339" marR="6339" marT="6339" marB="0" anchor="ctr"/>
                </a:tc>
                <a:extLst>
                  <a:ext uri="{0D108BD9-81ED-4DB2-BD59-A6C34878D82A}">
                    <a16:rowId xmlns:a16="http://schemas.microsoft.com/office/drawing/2014/main" val="1048787816"/>
                  </a:ext>
                </a:extLst>
              </a:tr>
              <a:tr h="164800">
                <a:tc>
                  <a:txBody>
                    <a:bodyPr/>
                    <a:lstStyle/>
                    <a:p>
                      <a:pPr algn="ctr" fontAlgn="ctr">
                        <a:spcBef>
                          <a:spcPts val="0"/>
                        </a:spcBef>
                        <a:spcAft>
                          <a:spcPts val="0"/>
                        </a:spcAft>
                      </a:pPr>
                      <a:r>
                        <a:rPr lang="de-AT" sz="1100" u="none" strike="noStrike">
                          <a:effectLst/>
                        </a:rPr>
                        <a:t>50,01</a:t>
                      </a:r>
                      <a:endParaRPr lang="de-AT" sz="1800" b="0" i="0" u="none" strike="noStrike">
                        <a:effectLst/>
                        <a:latin typeface="Arial" panose="020B0604020202020204" pitchFamily="34" charset="0"/>
                      </a:endParaRPr>
                    </a:p>
                  </a:txBody>
                  <a:tcPr marL="6339" marR="6339" marT="6339" marB="0" anchor="ctr"/>
                </a:tc>
                <a:extLst>
                  <a:ext uri="{0D108BD9-81ED-4DB2-BD59-A6C34878D82A}">
                    <a16:rowId xmlns:a16="http://schemas.microsoft.com/office/drawing/2014/main" val="3843083311"/>
                  </a:ext>
                </a:extLst>
              </a:tr>
              <a:tr h="164800">
                <a:tc>
                  <a:txBody>
                    <a:bodyPr/>
                    <a:lstStyle/>
                    <a:p>
                      <a:pPr algn="ctr" fontAlgn="ctr">
                        <a:spcBef>
                          <a:spcPts val="0"/>
                        </a:spcBef>
                        <a:spcAft>
                          <a:spcPts val="0"/>
                        </a:spcAft>
                      </a:pPr>
                      <a:r>
                        <a:rPr lang="de-AT" sz="1100" u="none" strike="noStrike">
                          <a:effectLst/>
                        </a:rPr>
                        <a:t>50,05</a:t>
                      </a:r>
                      <a:endParaRPr lang="de-AT" sz="1800" b="0" i="0" u="none" strike="noStrike">
                        <a:effectLst/>
                        <a:latin typeface="Arial" panose="020B0604020202020204" pitchFamily="34" charset="0"/>
                      </a:endParaRPr>
                    </a:p>
                  </a:txBody>
                  <a:tcPr marL="6339" marR="6339" marT="6339" marB="0" anchor="ctr"/>
                </a:tc>
                <a:extLst>
                  <a:ext uri="{0D108BD9-81ED-4DB2-BD59-A6C34878D82A}">
                    <a16:rowId xmlns:a16="http://schemas.microsoft.com/office/drawing/2014/main" val="4000697399"/>
                  </a:ext>
                </a:extLst>
              </a:tr>
              <a:tr h="164800">
                <a:tc>
                  <a:txBody>
                    <a:bodyPr/>
                    <a:lstStyle/>
                    <a:p>
                      <a:pPr algn="ctr" fontAlgn="ctr">
                        <a:spcBef>
                          <a:spcPts val="0"/>
                        </a:spcBef>
                        <a:spcAft>
                          <a:spcPts val="0"/>
                        </a:spcAft>
                      </a:pPr>
                      <a:r>
                        <a:rPr lang="de-AT" sz="1100" u="none" strike="noStrike">
                          <a:effectLst/>
                        </a:rPr>
                        <a:t>50,07</a:t>
                      </a:r>
                      <a:endParaRPr lang="de-AT" sz="1800" b="0" i="0" u="none" strike="noStrike">
                        <a:effectLst/>
                        <a:latin typeface="Arial" panose="020B0604020202020204" pitchFamily="34" charset="0"/>
                      </a:endParaRPr>
                    </a:p>
                  </a:txBody>
                  <a:tcPr marL="6339" marR="6339" marT="6339" marB="0" anchor="ctr"/>
                </a:tc>
                <a:extLst>
                  <a:ext uri="{0D108BD9-81ED-4DB2-BD59-A6C34878D82A}">
                    <a16:rowId xmlns:a16="http://schemas.microsoft.com/office/drawing/2014/main" val="3290198490"/>
                  </a:ext>
                </a:extLst>
              </a:tr>
              <a:tr h="164800">
                <a:tc>
                  <a:txBody>
                    <a:bodyPr/>
                    <a:lstStyle/>
                    <a:p>
                      <a:pPr algn="ctr" fontAlgn="ctr">
                        <a:spcBef>
                          <a:spcPts val="0"/>
                        </a:spcBef>
                        <a:spcAft>
                          <a:spcPts val="0"/>
                        </a:spcAft>
                      </a:pPr>
                      <a:r>
                        <a:rPr lang="de-AT" sz="1100" u="none" strike="noStrike">
                          <a:effectLst/>
                        </a:rPr>
                        <a:t>50,02</a:t>
                      </a:r>
                      <a:endParaRPr lang="de-AT" sz="1800" b="0" i="0" u="none" strike="noStrike">
                        <a:effectLst/>
                        <a:latin typeface="Arial" panose="020B0604020202020204" pitchFamily="34" charset="0"/>
                      </a:endParaRPr>
                    </a:p>
                  </a:txBody>
                  <a:tcPr marL="6339" marR="6339" marT="6339" marB="0" anchor="ctr"/>
                </a:tc>
                <a:extLst>
                  <a:ext uri="{0D108BD9-81ED-4DB2-BD59-A6C34878D82A}">
                    <a16:rowId xmlns:a16="http://schemas.microsoft.com/office/drawing/2014/main" val="3091610159"/>
                  </a:ext>
                </a:extLst>
              </a:tr>
              <a:tr h="164800">
                <a:tc>
                  <a:txBody>
                    <a:bodyPr/>
                    <a:lstStyle/>
                    <a:p>
                      <a:pPr algn="ctr" fontAlgn="ctr">
                        <a:spcBef>
                          <a:spcPts val="0"/>
                        </a:spcBef>
                        <a:spcAft>
                          <a:spcPts val="0"/>
                        </a:spcAft>
                      </a:pPr>
                      <a:r>
                        <a:rPr lang="de-AT" sz="1100" u="none" strike="noStrike">
                          <a:effectLst/>
                        </a:rPr>
                        <a:t>50,11</a:t>
                      </a:r>
                      <a:endParaRPr lang="de-AT" sz="1800" b="0" i="0" u="none" strike="noStrike">
                        <a:effectLst/>
                        <a:latin typeface="Arial" panose="020B0604020202020204" pitchFamily="34" charset="0"/>
                      </a:endParaRPr>
                    </a:p>
                  </a:txBody>
                  <a:tcPr marL="6339" marR="6339" marT="6339" marB="0" anchor="ctr"/>
                </a:tc>
                <a:extLst>
                  <a:ext uri="{0D108BD9-81ED-4DB2-BD59-A6C34878D82A}">
                    <a16:rowId xmlns:a16="http://schemas.microsoft.com/office/drawing/2014/main" val="810890321"/>
                  </a:ext>
                </a:extLst>
              </a:tr>
              <a:tr h="164800">
                <a:tc>
                  <a:txBody>
                    <a:bodyPr/>
                    <a:lstStyle/>
                    <a:p>
                      <a:pPr algn="ctr" fontAlgn="ctr">
                        <a:spcBef>
                          <a:spcPts val="0"/>
                        </a:spcBef>
                        <a:spcAft>
                          <a:spcPts val="0"/>
                        </a:spcAft>
                      </a:pPr>
                      <a:r>
                        <a:rPr lang="de-AT" sz="1100" u="none" strike="noStrike">
                          <a:effectLst/>
                        </a:rPr>
                        <a:t>50,17</a:t>
                      </a:r>
                      <a:endParaRPr lang="de-AT" sz="1800" b="0" i="0" u="none" strike="noStrike">
                        <a:effectLst/>
                        <a:latin typeface="Arial" panose="020B0604020202020204" pitchFamily="34" charset="0"/>
                      </a:endParaRPr>
                    </a:p>
                  </a:txBody>
                  <a:tcPr marL="6339" marR="6339" marT="6339" marB="0" anchor="ctr"/>
                </a:tc>
                <a:extLst>
                  <a:ext uri="{0D108BD9-81ED-4DB2-BD59-A6C34878D82A}">
                    <a16:rowId xmlns:a16="http://schemas.microsoft.com/office/drawing/2014/main" val="1535022617"/>
                  </a:ext>
                </a:extLst>
              </a:tr>
              <a:tr h="164800">
                <a:tc>
                  <a:txBody>
                    <a:bodyPr/>
                    <a:lstStyle/>
                    <a:p>
                      <a:pPr algn="ctr" fontAlgn="ctr">
                        <a:spcBef>
                          <a:spcPts val="0"/>
                        </a:spcBef>
                        <a:spcAft>
                          <a:spcPts val="0"/>
                        </a:spcAft>
                      </a:pPr>
                      <a:r>
                        <a:rPr lang="de-AT" sz="1100" u="none" strike="noStrike">
                          <a:effectLst/>
                        </a:rPr>
                        <a:t>50,01</a:t>
                      </a:r>
                      <a:endParaRPr lang="de-AT" sz="1800" b="0" i="0" u="none" strike="noStrike">
                        <a:effectLst/>
                        <a:latin typeface="Arial" panose="020B0604020202020204" pitchFamily="34" charset="0"/>
                      </a:endParaRPr>
                    </a:p>
                  </a:txBody>
                  <a:tcPr marL="6339" marR="6339" marT="6339" marB="0" anchor="ctr"/>
                </a:tc>
                <a:extLst>
                  <a:ext uri="{0D108BD9-81ED-4DB2-BD59-A6C34878D82A}">
                    <a16:rowId xmlns:a16="http://schemas.microsoft.com/office/drawing/2014/main" val="4248146956"/>
                  </a:ext>
                </a:extLst>
              </a:tr>
              <a:tr h="164800">
                <a:tc>
                  <a:txBody>
                    <a:bodyPr/>
                    <a:lstStyle/>
                    <a:p>
                      <a:pPr algn="ctr" fontAlgn="ctr">
                        <a:spcBef>
                          <a:spcPts val="0"/>
                        </a:spcBef>
                        <a:spcAft>
                          <a:spcPts val="0"/>
                        </a:spcAft>
                      </a:pPr>
                      <a:r>
                        <a:rPr lang="de-AT" sz="1100" u="none" strike="noStrike">
                          <a:effectLst/>
                        </a:rPr>
                        <a:t>50,01</a:t>
                      </a:r>
                      <a:endParaRPr lang="de-AT" sz="1800" b="0" i="0" u="none" strike="noStrike">
                        <a:effectLst/>
                        <a:latin typeface="Arial" panose="020B0604020202020204" pitchFamily="34" charset="0"/>
                      </a:endParaRPr>
                    </a:p>
                  </a:txBody>
                  <a:tcPr marL="6339" marR="6339" marT="6339" marB="0" anchor="ctr"/>
                </a:tc>
                <a:extLst>
                  <a:ext uri="{0D108BD9-81ED-4DB2-BD59-A6C34878D82A}">
                    <a16:rowId xmlns:a16="http://schemas.microsoft.com/office/drawing/2014/main" val="727871071"/>
                  </a:ext>
                </a:extLst>
              </a:tr>
              <a:tr h="164800">
                <a:tc>
                  <a:txBody>
                    <a:bodyPr/>
                    <a:lstStyle/>
                    <a:p>
                      <a:pPr algn="ctr" fontAlgn="ctr">
                        <a:spcBef>
                          <a:spcPts val="0"/>
                        </a:spcBef>
                        <a:spcAft>
                          <a:spcPts val="0"/>
                        </a:spcAft>
                      </a:pPr>
                      <a:r>
                        <a:rPr lang="de-AT" sz="1100" u="none" strike="noStrike">
                          <a:effectLst/>
                        </a:rPr>
                        <a:t>49,95</a:t>
                      </a:r>
                      <a:endParaRPr lang="de-AT" sz="1800" b="0" i="0" u="none" strike="noStrike">
                        <a:effectLst/>
                        <a:latin typeface="Arial" panose="020B0604020202020204" pitchFamily="34" charset="0"/>
                      </a:endParaRPr>
                    </a:p>
                  </a:txBody>
                  <a:tcPr marL="6339" marR="6339" marT="6339" marB="0" anchor="ctr"/>
                </a:tc>
                <a:extLst>
                  <a:ext uri="{0D108BD9-81ED-4DB2-BD59-A6C34878D82A}">
                    <a16:rowId xmlns:a16="http://schemas.microsoft.com/office/drawing/2014/main" val="3907554002"/>
                  </a:ext>
                </a:extLst>
              </a:tr>
              <a:tr h="164800">
                <a:tc>
                  <a:txBody>
                    <a:bodyPr/>
                    <a:lstStyle/>
                    <a:p>
                      <a:pPr algn="ctr" fontAlgn="ctr">
                        <a:spcBef>
                          <a:spcPts val="0"/>
                        </a:spcBef>
                        <a:spcAft>
                          <a:spcPts val="0"/>
                        </a:spcAft>
                      </a:pPr>
                      <a:r>
                        <a:rPr lang="de-AT" sz="1100" u="none" strike="noStrike">
                          <a:effectLst/>
                        </a:rPr>
                        <a:t>49,90</a:t>
                      </a:r>
                      <a:endParaRPr lang="de-AT" sz="1800" b="0" i="0" u="none" strike="noStrike">
                        <a:effectLst/>
                        <a:latin typeface="Arial" panose="020B0604020202020204" pitchFamily="34" charset="0"/>
                      </a:endParaRPr>
                    </a:p>
                  </a:txBody>
                  <a:tcPr marL="6339" marR="6339" marT="6339" marB="0" anchor="ctr"/>
                </a:tc>
                <a:extLst>
                  <a:ext uri="{0D108BD9-81ED-4DB2-BD59-A6C34878D82A}">
                    <a16:rowId xmlns:a16="http://schemas.microsoft.com/office/drawing/2014/main" val="2281905415"/>
                  </a:ext>
                </a:extLst>
              </a:tr>
              <a:tr h="164800">
                <a:tc>
                  <a:txBody>
                    <a:bodyPr/>
                    <a:lstStyle/>
                    <a:p>
                      <a:pPr algn="ctr" fontAlgn="ctr">
                        <a:spcBef>
                          <a:spcPts val="0"/>
                        </a:spcBef>
                        <a:spcAft>
                          <a:spcPts val="0"/>
                        </a:spcAft>
                      </a:pPr>
                      <a:r>
                        <a:rPr lang="de-AT" sz="1100" u="none" strike="noStrike">
                          <a:effectLst/>
                        </a:rPr>
                        <a:t>49,90</a:t>
                      </a:r>
                      <a:endParaRPr lang="de-AT" sz="1800" b="0" i="0" u="none" strike="noStrike">
                        <a:effectLst/>
                        <a:latin typeface="Arial" panose="020B0604020202020204" pitchFamily="34" charset="0"/>
                      </a:endParaRPr>
                    </a:p>
                  </a:txBody>
                  <a:tcPr marL="6339" marR="6339" marT="6339" marB="0" anchor="ctr"/>
                </a:tc>
                <a:extLst>
                  <a:ext uri="{0D108BD9-81ED-4DB2-BD59-A6C34878D82A}">
                    <a16:rowId xmlns:a16="http://schemas.microsoft.com/office/drawing/2014/main" val="2768140493"/>
                  </a:ext>
                </a:extLst>
              </a:tr>
              <a:tr h="164800">
                <a:tc>
                  <a:txBody>
                    <a:bodyPr/>
                    <a:lstStyle/>
                    <a:p>
                      <a:pPr algn="ctr" fontAlgn="ctr">
                        <a:spcBef>
                          <a:spcPts val="0"/>
                        </a:spcBef>
                        <a:spcAft>
                          <a:spcPts val="0"/>
                        </a:spcAft>
                      </a:pPr>
                      <a:r>
                        <a:rPr lang="de-AT" sz="1100" u="none" strike="noStrike">
                          <a:effectLst/>
                        </a:rPr>
                        <a:t>49,99</a:t>
                      </a:r>
                      <a:endParaRPr lang="de-AT" sz="1800" b="0" i="0" u="none" strike="noStrike">
                        <a:effectLst/>
                        <a:latin typeface="Arial" panose="020B0604020202020204" pitchFamily="34" charset="0"/>
                      </a:endParaRPr>
                    </a:p>
                  </a:txBody>
                  <a:tcPr marL="6339" marR="6339" marT="6339" marB="0" anchor="ctr"/>
                </a:tc>
                <a:extLst>
                  <a:ext uri="{0D108BD9-81ED-4DB2-BD59-A6C34878D82A}">
                    <a16:rowId xmlns:a16="http://schemas.microsoft.com/office/drawing/2014/main" val="1603138832"/>
                  </a:ext>
                </a:extLst>
              </a:tr>
            </a:tbl>
          </a:graphicData>
        </a:graphic>
      </p:graphicFrame>
      <p:sp>
        <p:nvSpPr>
          <p:cNvPr id="4" name="Textfeld 3">
            <a:extLst>
              <a:ext uri="{FF2B5EF4-FFF2-40B4-BE49-F238E27FC236}">
                <a16:creationId xmlns:a16="http://schemas.microsoft.com/office/drawing/2014/main" id="{4591F6D9-A084-4E8A-B228-00F9E092EF25}"/>
              </a:ext>
            </a:extLst>
          </p:cNvPr>
          <p:cNvSpPr txBox="1"/>
          <p:nvPr/>
        </p:nvSpPr>
        <p:spPr>
          <a:xfrm>
            <a:off x="6632039" y="6409027"/>
            <a:ext cx="2511961" cy="276999"/>
          </a:xfrm>
          <a:prstGeom prst="rect">
            <a:avLst/>
          </a:prstGeom>
          <a:noFill/>
        </p:spPr>
        <p:txBody>
          <a:bodyPr wrap="square" rtlCol="0">
            <a:spAutoFit/>
          </a:bodyPr>
          <a:lstStyle/>
          <a:p>
            <a:r>
              <a:rPr lang="de-AT" sz="1200" dirty="0">
                <a:solidFill>
                  <a:schemeClr val="bg1">
                    <a:lumMod val="65000"/>
                  </a:schemeClr>
                </a:solidFill>
              </a:rPr>
              <a:t>Bilder: Management Schiefer e.U.</a:t>
            </a:r>
          </a:p>
        </p:txBody>
      </p:sp>
      <p:pic>
        <p:nvPicPr>
          <p:cNvPr id="11" name="Grafik 10">
            <a:extLst>
              <a:ext uri="{FF2B5EF4-FFF2-40B4-BE49-F238E27FC236}">
                <a16:creationId xmlns:a16="http://schemas.microsoft.com/office/drawing/2014/main" id="{F2FF704F-80D3-4E0E-8BB4-5DAB86DB8AF3}"/>
              </a:ext>
            </a:extLst>
          </p:cNvPr>
          <p:cNvPicPr>
            <a:picLocks noChangeAspect="1"/>
          </p:cNvPicPr>
          <p:nvPr/>
        </p:nvPicPr>
        <p:blipFill>
          <a:blip r:embed="rId4"/>
          <a:stretch>
            <a:fillRect/>
          </a:stretch>
        </p:blipFill>
        <p:spPr>
          <a:xfrm>
            <a:off x="1563793" y="2369423"/>
            <a:ext cx="7378995" cy="3148763"/>
          </a:xfrm>
          <a:prstGeom prst="rect">
            <a:avLst/>
          </a:prstGeom>
        </p:spPr>
      </p:pic>
    </p:spTree>
    <p:extLst>
      <p:ext uri="{BB962C8B-B14F-4D97-AF65-F5344CB8AC3E}">
        <p14:creationId xmlns:p14="http://schemas.microsoft.com/office/powerpoint/2010/main" val="1866602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AT" dirty="0"/>
              <a:t>Qualitätsregelkarten (QRK)</a:t>
            </a:r>
          </a:p>
        </p:txBody>
      </p:sp>
      <p:sp>
        <p:nvSpPr>
          <p:cNvPr id="2" name="Foliennummernplatzhalter 1"/>
          <p:cNvSpPr>
            <a:spLocks noGrp="1"/>
          </p:cNvSpPr>
          <p:nvPr>
            <p:ph type="sldNum" sz="quarter" idx="4"/>
          </p:nvPr>
        </p:nvSpPr>
        <p:spPr/>
        <p:txBody>
          <a:bodyPr/>
          <a:lstStyle/>
          <a:p>
            <a:fld id="{4F638597-3A6E-49DB-8B29-8CE2CDF8DFA8}" type="slidenum">
              <a:rPr lang="de-AT" smtClean="0"/>
              <a:pPr/>
              <a:t>13</a:t>
            </a:fld>
            <a:endParaRPr lang="de-AT" dirty="0"/>
          </a:p>
        </p:txBody>
      </p:sp>
      <p:sp>
        <p:nvSpPr>
          <p:cNvPr id="9" name="Rectangle 3">
            <a:extLst>
              <a:ext uri="{FF2B5EF4-FFF2-40B4-BE49-F238E27FC236}">
                <a16:creationId xmlns:a16="http://schemas.microsoft.com/office/drawing/2014/main" id="{0DA3E8D6-D34E-4B21-99C9-29CFD6BB5137}"/>
              </a:ext>
            </a:extLst>
          </p:cNvPr>
          <p:cNvSpPr txBox="1">
            <a:spLocks noChangeArrowheads="1"/>
          </p:cNvSpPr>
          <p:nvPr/>
        </p:nvSpPr>
        <p:spPr>
          <a:xfrm>
            <a:off x="700644" y="1200494"/>
            <a:ext cx="8002588" cy="5000625"/>
          </a:xfrm>
          <a:prstGeom prst="rect">
            <a:avLst/>
          </a:prstGeom>
        </p:spPr>
        <p:txBody>
          <a:bodyPr vert="horz" lIns="91440" tIns="45720" rIns="91440" bIns="45720" rtlCol="0">
            <a:normAutofit/>
          </a:bodyPr>
          <a:lstStyle>
            <a:lvl1pPr marL="342900" indent="-342900" algn="l" defTabSz="914400" rtl="0" eaLnBrk="1" latinLnBrk="0" hangingPunct="1">
              <a:lnSpc>
                <a:spcPct val="150000"/>
              </a:lnSpc>
              <a:spcBef>
                <a:spcPct val="20000"/>
              </a:spcBef>
              <a:buFontTx/>
              <a:buBlip>
                <a:blip r:embed="rId3"/>
              </a:buBlip>
              <a:defRPr sz="1700" kern="1200">
                <a:solidFill>
                  <a:srgbClr val="4E606B"/>
                </a:solidFill>
                <a:latin typeface="Arial" pitchFamily="34" charset="0"/>
                <a:ea typeface="+mn-ea"/>
                <a:cs typeface="Arial" pitchFamily="34" charset="0"/>
              </a:defRPr>
            </a:lvl1pPr>
            <a:lvl2pPr marL="742950" indent="-28575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2pPr>
            <a:lvl3pPr marL="1143000" indent="-228600" algn="l" defTabSz="914400" rtl="0" eaLnBrk="1" latinLnBrk="0" hangingPunct="1">
              <a:lnSpc>
                <a:spcPct val="150000"/>
              </a:lnSpc>
              <a:spcBef>
                <a:spcPct val="20000"/>
              </a:spcBef>
              <a:buFontTx/>
              <a:buBlip>
                <a:blip r:embed="rId3"/>
              </a:buBlip>
              <a:defRPr sz="1700" kern="1200">
                <a:solidFill>
                  <a:srgbClr val="4E606B"/>
                </a:solidFill>
                <a:latin typeface="Arial" pitchFamily="34" charset="0"/>
                <a:ea typeface="+mn-ea"/>
                <a:cs typeface="Arial" pitchFamily="34" charset="0"/>
              </a:defRPr>
            </a:lvl3pPr>
            <a:lvl4pPr marL="1600200" indent="-22860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4pPr>
            <a:lvl5pPr marL="2057400" indent="-22860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de-DE" altLang="de-DE" sz="2400" dirty="0">
                <a:ea typeface="ＭＳ Ｐゴシック" pitchFamily="34" charset="-128"/>
              </a:rPr>
              <a:t>Von der Zahlenkolonne zur Grafik - Spannweiten:</a:t>
            </a:r>
            <a:endParaRPr lang="de-DE" altLang="de-DE" dirty="0">
              <a:ea typeface="ＭＳ Ｐゴシック" pitchFamily="34" charset="-128"/>
            </a:endParaRPr>
          </a:p>
          <a:p>
            <a:pPr>
              <a:lnSpc>
                <a:spcPct val="100000"/>
              </a:lnSpc>
            </a:pPr>
            <a:endParaRPr lang="de-DE" altLang="de-DE" dirty="0">
              <a:ea typeface="ＭＳ Ｐゴシック" pitchFamily="34" charset="-128"/>
            </a:endParaRPr>
          </a:p>
          <a:p>
            <a:pPr>
              <a:lnSpc>
                <a:spcPct val="100000"/>
              </a:lnSpc>
            </a:pPr>
            <a:endParaRPr lang="de-DE" altLang="de-DE" dirty="0">
              <a:ea typeface="ＭＳ Ｐゴシック" pitchFamily="34" charset="-128"/>
            </a:endParaRPr>
          </a:p>
          <a:p>
            <a:pPr>
              <a:lnSpc>
                <a:spcPct val="100000"/>
              </a:lnSpc>
            </a:pPr>
            <a:endParaRPr lang="de-DE" altLang="de-DE" dirty="0">
              <a:ea typeface="ＭＳ Ｐゴシック" pitchFamily="34" charset="-128"/>
            </a:endParaRPr>
          </a:p>
          <a:p>
            <a:pPr marL="0" indent="0">
              <a:lnSpc>
                <a:spcPct val="100000"/>
              </a:lnSpc>
              <a:buNone/>
            </a:pPr>
            <a:endParaRPr lang="de-DE" altLang="de-DE" dirty="0">
              <a:ea typeface="ＭＳ Ｐゴシック" pitchFamily="34" charset="-128"/>
            </a:endParaRPr>
          </a:p>
        </p:txBody>
      </p:sp>
      <p:sp>
        <p:nvSpPr>
          <p:cNvPr id="10" name="Textfeld 9">
            <a:extLst>
              <a:ext uri="{FF2B5EF4-FFF2-40B4-BE49-F238E27FC236}">
                <a16:creationId xmlns:a16="http://schemas.microsoft.com/office/drawing/2014/main" id="{6A35633C-8991-409F-8819-A81B3E80B60F}"/>
              </a:ext>
            </a:extLst>
          </p:cNvPr>
          <p:cNvSpPr txBox="1"/>
          <p:nvPr/>
        </p:nvSpPr>
        <p:spPr>
          <a:xfrm>
            <a:off x="7572375" y="6389640"/>
            <a:ext cx="1438214" cy="276999"/>
          </a:xfrm>
          <a:prstGeom prst="rect">
            <a:avLst/>
          </a:prstGeom>
          <a:noFill/>
        </p:spPr>
        <p:txBody>
          <a:bodyPr wrap="none" rtlCol="0">
            <a:spAutoFit/>
          </a:bodyPr>
          <a:lstStyle/>
          <a:p>
            <a:r>
              <a:rPr lang="de-AT" sz="1200" dirty="0">
                <a:solidFill>
                  <a:schemeClr val="bg1">
                    <a:lumMod val="65000"/>
                  </a:schemeClr>
                </a:solidFill>
              </a:rPr>
              <a:t>Bilder: pexels.com</a:t>
            </a:r>
          </a:p>
        </p:txBody>
      </p:sp>
      <p:graphicFrame>
        <p:nvGraphicFramePr>
          <p:cNvPr id="6" name="Tabelle 5">
            <a:extLst>
              <a:ext uri="{FF2B5EF4-FFF2-40B4-BE49-F238E27FC236}">
                <a16:creationId xmlns:a16="http://schemas.microsoft.com/office/drawing/2014/main" id="{9A6BCB16-5F04-4034-97FA-26B51CBC894A}"/>
              </a:ext>
            </a:extLst>
          </p:cNvPr>
          <p:cNvGraphicFramePr/>
          <p:nvPr>
            <p:extLst>
              <p:ext uri="{D42A27DB-BD31-4B8C-83A1-F6EECF244321}">
                <p14:modId xmlns:p14="http://schemas.microsoft.com/office/powerpoint/2010/main" val="3324533996"/>
              </p:ext>
            </p:extLst>
          </p:nvPr>
        </p:nvGraphicFramePr>
        <p:xfrm>
          <a:off x="700644" y="2006030"/>
          <a:ext cx="760666" cy="4533303"/>
        </p:xfrm>
        <a:graphic>
          <a:graphicData uri="http://schemas.openxmlformats.org/drawingml/2006/table">
            <a:tbl>
              <a:tblPr>
                <a:tableStyleId>{5C22544A-7EE6-4342-B048-85BDC9FD1C3A}</a:tableStyleId>
              </a:tblPr>
              <a:tblGrid>
                <a:gridCol w="760666">
                  <a:extLst>
                    <a:ext uri="{9D8B030D-6E8A-4147-A177-3AD203B41FA5}">
                      <a16:colId xmlns:a16="http://schemas.microsoft.com/office/drawing/2014/main" val="3916463574"/>
                    </a:ext>
                  </a:extLst>
                </a:gridCol>
              </a:tblGrid>
              <a:tr h="183828">
                <a:tc>
                  <a:txBody>
                    <a:bodyPr/>
                    <a:lstStyle/>
                    <a:p>
                      <a:pPr algn="ctr" fontAlgn="b">
                        <a:spcBef>
                          <a:spcPts val="0"/>
                        </a:spcBef>
                        <a:spcAft>
                          <a:spcPts val="0"/>
                        </a:spcAft>
                      </a:pPr>
                      <a:r>
                        <a:rPr lang="de-AT" sz="1100" u="none" strike="noStrike">
                          <a:effectLst/>
                        </a:rPr>
                        <a:t>RSp</a:t>
                      </a:r>
                      <a:endParaRPr lang="de-AT" sz="1800" b="0" i="0" u="none" strike="noStrike">
                        <a:effectLst/>
                        <a:latin typeface="Arial" panose="020B0604020202020204" pitchFamily="34" charset="0"/>
                      </a:endParaRPr>
                    </a:p>
                  </a:txBody>
                  <a:tcPr marL="6339" marR="6339" marT="6339" marB="0" anchor="b"/>
                </a:tc>
                <a:extLst>
                  <a:ext uri="{0D108BD9-81ED-4DB2-BD59-A6C34878D82A}">
                    <a16:rowId xmlns:a16="http://schemas.microsoft.com/office/drawing/2014/main" val="2681427434"/>
                  </a:ext>
                </a:extLst>
              </a:tr>
              <a:tr h="173685">
                <a:tc>
                  <a:txBody>
                    <a:bodyPr/>
                    <a:lstStyle/>
                    <a:p>
                      <a:pPr algn="ctr" fontAlgn="ctr">
                        <a:spcBef>
                          <a:spcPts val="0"/>
                        </a:spcBef>
                        <a:spcAft>
                          <a:spcPts val="0"/>
                        </a:spcAft>
                      </a:pPr>
                      <a:r>
                        <a:rPr lang="de-AT" sz="1100" u="none" strike="noStrike">
                          <a:effectLst/>
                        </a:rPr>
                        <a:t>0,03</a:t>
                      </a:r>
                      <a:endParaRPr lang="de-AT" sz="1800" b="0" i="0" u="none" strike="noStrike">
                        <a:effectLst/>
                        <a:latin typeface="Arial" panose="020B0604020202020204" pitchFamily="34" charset="0"/>
                      </a:endParaRPr>
                    </a:p>
                  </a:txBody>
                  <a:tcPr marL="6339" marR="6339" marT="6339" marB="0" anchor="ctr"/>
                </a:tc>
                <a:extLst>
                  <a:ext uri="{0D108BD9-81ED-4DB2-BD59-A6C34878D82A}">
                    <a16:rowId xmlns:a16="http://schemas.microsoft.com/office/drawing/2014/main" val="603595223"/>
                  </a:ext>
                </a:extLst>
              </a:tr>
              <a:tr h="173685">
                <a:tc>
                  <a:txBody>
                    <a:bodyPr/>
                    <a:lstStyle/>
                    <a:p>
                      <a:pPr algn="ctr" fontAlgn="ctr">
                        <a:spcBef>
                          <a:spcPts val="0"/>
                        </a:spcBef>
                        <a:spcAft>
                          <a:spcPts val="0"/>
                        </a:spcAft>
                      </a:pPr>
                      <a:r>
                        <a:rPr lang="de-AT" sz="1100" u="none" strike="noStrike">
                          <a:effectLst/>
                        </a:rPr>
                        <a:t>0,05</a:t>
                      </a:r>
                      <a:endParaRPr lang="de-AT" sz="1800" b="0" i="0" u="none" strike="noStrike">
                        <a:effectLst/>
                        <a:latin typeface="Arial" panose="020B0604020202020204" pitchFamily="34" charset="0"/>
                      </a:endParaRPr>
                    </a:p>
                  </a:txBody>
                  <a:tcPr marL="6339" marR="6339" marT="6339" marB="0" anchor="ctr"/>
                </a:tc>
                <a:extLst>
                  <a:ext uri="{0D108BD9-81ED-4DB2-BD59-A6C34878D82A}">
                    <a16:rowId xmlns:a16="http://schemas.microsoft.com/office/drawing/2014/main" val="3062081252"/>
                  </a:ext>
                </a:extLst>
              </a:tr>
              <a:tr h="173685">
                <a:tc>
                  <a:txBody>
                    <a:bodyPr/>
                    <a:lstStyle/>
                    <a:p>
                      <a:pPr algn="ctr" fontAlgn="ctr">
                        <a:spcBef>
                          <a:spcPts val="0"/>
                        </a:spcBef>
                        <a:spcAft>
                          <a:spcPts val="0"/>
                        </a:spcAft>
                      </a:pPr>
                      <a:r>
                        <a:rPr lang="de-AT" sz="1100" u="none" strike="noStrike">
                          <a:effectLst/>
                        </a:rPr>
                        <a:t>0,04</a:t>
                      </a:r>
                      <a:endParaRPr lang="de-AT" sz="1800" b="0" i="0" u="none" strike="noStrike">
                        <a:effectLst/>
                        <a:latin typeface="Arial" panose="020B0604020202020204" pitchFamily="34" charset="0"/>
                      </a:endParaRPr>
                    </a:p>
                  </a:txBody>
                  <a:tcPr marL="6339" marR="6339" marT="6339" marB="0" anchor="ctr"/>
                </a:tc>
                <a:extLst>
                  <a:ext uri="{0D108BD9-81ED-4DB2-BD59-A6C34878D82A}">
                    <a16:rowId xmlns:a16="http://schemas.microsoft.com/office/drawing/2014/main" val="4126264399"/>
                  </a:ext>
                </a:extLst>
              </a:tr>
              <a:tr h="173685">
                <a:tc>
                  <a:txBody>
                    <a:bodyPr/>
                    <a:lstStyle/>
                    <a:p>
                      <a:pPr algn="ctr" fontAlgn="ctr">
                        <a:spcBef>
                          <a:spcPts val="0"/>
                        </a:spcBef>
                        <a:spcAft>
                          <a:spcPts val="0"/>
                        </a:spcAft>
                      </a:pPr>
                      <a:r>
                        <a:rPr lang="de-AT" sz="1100" u="none" strike="noStrike">
                          <a:effectLst/>
                        </a:rPr>
                        <a:t>0,03</a:t>
                      </a:r>
                      <a:endParaRPr lang="de-AT" sz="1800" b="0" i="0" u="none" strike="noStrike">
                        <a:effectLst/>
                        <a:latin typeface="Arial" panose="020B0604020202020204" pitchFamily="34" charset="0"/>
                      </a:endParaRPr>
                    </a:p>
                  </a:txBody>
                  <a:tcPr marL="6339" marR="6339" marT="6339" marB="0" anchor="ctr"/>
                </a:tc>
                <a:extLst>
                  <a:ext uri="{0D108BD9-81ED-4DB2-BD59-A6C34878D82A}">
                    <a16:rowId xmlns:a16="http://schemas.microsoft.com/office/drawing/2014/main" val="1209896969"/>
                  </a:ext>
                </a:extLst>
              </a:tr>
              <a:tr h="173685">
                <a:tc>
                  <a:txBody>
                    <a:bodyPr/>
                    <a:lstStyle/>
                    <a:p>
                      <a:pPr algn="ctr" fontAlgn="ctr">
                        <a:spcBef>
                          <a:spcPts val="0"/>
                        </a:spcBef>
                        <a:spcAft>
                          <a:spcPts val="0"/>
                        </a:spcAft>
                      </a:pPr>
                      <a:r>
                        <a:rPr lang="de-AT" sz="1100" u="none" strike="noStrike">
                          <a:effectLst/>
                        </a:rPr>
                        <a:t>0,04</a:t>
                      </a:r>
                      <a:endParaRPr lang="de-AT" sz="1800" b="0" i="0" u="none" strike="noStrike">
                        <a:effectLst/>
                        <a:latin typeface="Arial" panose="020B0604020202020204" pitchFamily="34" charset="0"/>
                      </a:endParaRPr>
                    </a:p>
                  </a:txBody>
                  <a:tcPr marL="6339" marR="6339" marT="6339" marB="0" anchor="ctr"/>
                </a:tc>
                <a:extLst>
                  <a:ext uri="{0D108BD9-81ED-4DB2-BD59-A6C34878D82A}">
                    <a16:rowId xmlns:a16="http://schemas.microsoft.com/office/drawing/2014/main" val="1801536758"/>
                  </a:ext>
                </a:extLst>
              </a:tr>
              <a:tr h="173685">
                <a:tc>
                  <a:txBody>
                    <a:bodyPr/>
                    <a:lstStyle/>
                    <a:p>
                      <a:pPr algn="ctr" fontAlgn="ctr">
                        <a:spcBef>
                          <a:spcPts val="0"/>
                        </a:spcBef>
                        <a:spcAft>
                          <a:spcPts val="0"/>
                        </a:spcAft>
                      </a:pPr>
                      <a:r>
                        <a:rPr lang="de-AT" sz="1100" u="none" strike="noStrike">
                          <a:effectLst/>
                        </a:rPr>
                        <a:t>0,05</a:t>
                      </a:r>
                      <a:endParaRPr lang="de-AT" sz="1800" b="0" i="0" u="none" strike="noStrike">
                        <a:effectLst/>
                        <a:latin typeface="Arial" panose="020B0604020202020204" pitchFamily="34" charset="0"/>
                      </a:endParaRPr>
                    </a:p>
                  </a:txBody>
                  <a:tcPr marL="6339" marR="6339" marT="6339" marB="0" anchor="ctr"/>
                </a:tc>
                <a:extLst>
                  <a:ext uri="{0D108BD9-81ED-4DB2-BD59-A6C34878D82A}">
                    <a16:rowId xmlns:a16="http://schemas.microsoft.com/office/drawing/2014/main" val="1809523497"/>
                  </a:ext>
                </a:extLst>
              </a:tr>
              <a:tr h="173685">
                <a:tc>
                  <a:txBody>
                    <a:bodyPr/>
                    <a:lstStyle/>
                    <a:p>
                      <a:pPr algn="ctr" fontAlgn="ctr">
                        <a:spcBef>
                          <a:spcPts val="0"/>
                        </a:spcBef>
                        <a:spcAft>
                          <a:spcPts val="0"/>
                        </a:spcAft>
                      </a:pPr>
                      <a:r>
                        <a:rPr lang="de-AT" sz="1100" u="none" strike="noStrike">
                          <a:effectLst/>
                        </a:rPr>
                        <a:t>0,00</a:t>
                      </a:r>
                      <a:endParaRPr lang="de-AT" sz="1800" b="0" i="0" u="none" strike="noStrike">
                        <a:effectLst/>
                        <a:latin typeface="Arial" panose="020B0604020202020204" pitchFamily="34" charset="0"/>
                      </a:endParaRPr>
                    </a:p>
                  </a:txBody>
                  <a:tcPr marL="6339" marR="6339" marT="6339" marB="0" anchor="ctr"/>
                </a:tc>
                <a:extLst>
                  <a:ext uri="{0D108BD9-81ED-4DB2-BD59-A6C34878D82A}">
                    <a16:rowId xmlns:a16="http://schemas.microsoft.com/office/drawing/2014/main" val="1664893973"/>
                  </a:ext>
                </a:extLst>
              </a:tr>
              <a:tr h="173685">
                <a:tc>
                  <a:txBody>
                    <a:bodyPr/>
                    <a:lstStyle/>
                    <a:p>
                      <a:pPr algn="ctr" fontAlgn="ctr">
                        <a:spcBef>
                          <a:spcPts val="0"/>
                        </a:spcBef>
                        <a:spcAft>
                          <a:spcPts val="0"/>
                        </a:spcAft>
                      </a:pPr>
                      <a:r>
                        <a:rPr lang="de-AT" sz="1100" u="none" strike="noStrike">
                          <a:effectLst/>
                        </a:rPr>
                        <a:t>0,04</a:t>
                      </a:r>
                      <a:endParaRPr lang="de-AT" sz="1800" b="0" i="0" u="none" strike="noStrike">
                        <a:effectLst/>
                        <a:latin typeface="Arial" panose="020B0604020202020204" pitchFamily="34" charset="0"/>
                      </a:endParaRPr>
                    </a:p>
                  </a:txBody>
                  <a:tcPr marL="6339" marR="6339" marT="6339" marB="0" anchor="ctr"/>
                </a:tc>
                <a:extLst>
                  <a:ext uri="{0D108BD9-81ED-4DB2-BD59-A6C34878D82A}">
                    <a16:rowId xmlns:a16="http://schemas.microsoft.com/office/drawing/2014/main" val="3720749793"/>
                  </a:ext>
                </a:extLst>
              </a:tr>
              <a:tr h="173685">
                <a:tc>
                  <a:txBody>
                    <a:bodyPr/>
                    <a:lstStyle/>
                    <a:p>
                      <a:pPr algn="ctr" fontAlgn="ctr">
                        <a:spcBef>
                          <a:spcPts val="0"/>
                        </a:spcBef>
                        <a:spcAft>
                          <a:spcPts val="0"/>
                        </a:spcAft>
                      </a:pPr>
                      <a:r>
                        <a:rPr lang="de-AT" sz="1100" u="none" strike="noStrike">
                          <a:effectLst/>
                        </a:rPr>
                        <a:t>0,04</a:t>
                      </a:r>
                      <a:endParaRPr lang="de-AT" sz="1800" b="0" i="0" u="none" strike="noStrike">
                        <a:effectLst/>
                        <a:latin typeface="Arial" panose="020B0604020202020204" pitchFamily="34" charset="0"/>
                      </a:endParaRPr>
                    </a:p>
                  </a:txBody>
                  <a:tcPr marL="6339" marR="6339" marT="6339" marB="0" anchor="ctr"/>
                </a:tc>
                <a:extLst>
                  <a:ext uri="{0D108BD9-81ED-4DB2-BD59-A6C34878D82A}">
                    <a16:rowId xmlns:a16="http://schemas.microsoft.com/office/drawing/2014/main" val="2135046879"/>
                  </a:ext>
                </a:extLst>
              </a:tr>
              <a:tr h="173685">
                <a:tc>
                  <a:txBody>
                    <a:bodyPr/>
                    <a:lstStyle/>
                    <a:p>
                      <a:pPr algn="ctr" fontAlgn="ctr">
                        <a:spcBef>
                          <a:spcPts val="0"/>
                        </a:spcBef>
                        <a:spcAft>
                          <a:spcPts val="0"/>
                        </a:spcAft>
                      </a:pPr>
                      <a:r>
                        <a:rPr lang="de-AT" sz="1100" u="none" strike="noStrike">
                          <a:effectLst/>
                        </a:rPr>
                        <a:t>0,01</a:t>
                      </a:r>
                      <a:endParaRPr lang="de-AT" sz="1800" b="0" i="0" u="none" strike="noStrike">
                        <a:effectLst/>
                        <a:latin typeface="Arial" panose="020B0604020202020204" pitchFamily="34" charset="0"/>
                      </a:endParaRPr>
                    </a:p>
                  </a:txBody>
                  <a:tcPr marL="6339" marR="6339" marT="6339" marB="0" anchor="ctr"/>
                </a:tc>
                <a:extLst>
                  <a:ext uri="{0D108BD9-81ED-4DB2-BD59-A6C34878D82A}">
                    <a16:rowId xmlns:a16="http://schemas.microsoft.com/office/drawing/2014/main" val="1561156916"/>
                  </a:ext>
                </a:extLst>
              </a:tr>
              <a:tr h="173685">
                <a:tc>
                  <a:txBody>
                    <a:bodyPr/>
                    <a:lstStyle/>
                    <a:p>
                      <a:pPr algn="ctr" fontAlgn="ctr">
                        <a:spcBef>
                          <a:spcPts val="0"/>
                        </a:spcBef>
                        <a:spcAft>
                          <a:spcPts val="0"/>
                        </a:spcAft>
                      </a:pPr>
                      <a:r>
                        <a:rPr lang="de-AT" sz="1100" u="none" strike="noStrike">
                          <a:effectLst/>
                        </a:rPr>
                        <a:t>0,04</a:t>
                      </a:r>
                      <a:endParaRPr lang="de-AT" sz="1800" b="0" i="0" u="none" strike="noStrike">
                        <a:effectLst/>
                        <a:latin typeface="Arial" panose="020B0604020202020204" pitchFamily="34" charset="0"/>
                      </a:endParaRPr>
                    </a:p>
                  </a:txBody>
                  <a:tcPr marL="6339" marR="6339" marT="6339" marB="0" anchor="ctr"/>
                </a:tc>
                <a:extLst>
                  <a:ext uri="{0D108BD9-81ED-4DB2-BD59-A6C34878D82A}">
                    <a16:rowId xmlns:a16="http://schemas.microsoft.com/office/drawing/2014/main" val="401645141"/>
                  </a:ext>
                </a:extLst>
              </a:tr>
              <a:tr h="173685">
                <a:tc>
                  <a:txBody>
                    <a:bodyPr/>
                    <a:lstStyle/>
                    <a:p>
                      <a:pPr algn="ctr" fontAlgn="ctr">
                        <a:spcBef>
                          <a:spcPts val="0"/>
                        </a:spcBef>
                        <a:spcAft>
                          <a:spcPts val="0"/>
                        </a:spcAft>
                      </a:pPr>
                      <a:r>
                        <a:rPr lang="de-AT" sz="1100" u="none" strike="noStrike">
                          <a:effectLst/>
                        </a:rPr>
                        <a:t>0,06</a:t>
                      </a:r>
                      <a:endParaRPr lang="de-AT" sz="1800" b="0" i="0" u="none" strike="noStrike">
                        <a:effectLst/>
                        <a:latin typeface="Arial" panose="020B0604020202020204" pitchFamily="34" charset="0"/>
                      </a:endParaRPr>
                    </a:p>
                  </a:txBody>
                  <a:tcPr marL="6339" marR="6339" marT="6339" marB="0" anchor="ctr"/>
                </a:tc>
                <a:extLst>
                  <a:ext uri="{0D108BD9-81ED-4DB2-BD59-A6C34878D82A}">
                    <a16:rowId xmlns:a16="http://schemas.microsoft.com/office/drawing/2014/main" val="3471313500"/>
                  </a:ext>
                </a:extLst>
              </a:tr>
              <a:tr h="173685">
                <a:tc>
                  <a:txBody>
                    <a:bodyPr/>
                    <a:lstStyle/>
                    <a:p>
                      <a:pPr algn="ctr" fontAlgn="ctr">
                        <a:spcBef>
                          <a:spcPts val="0"/>
                        </a:spcBef>
                        <a:spcAft>
                          <a:spcPts val="0"/>
                        </a:spcAft>
                      </a:pPr>
                      <a:r>
                        <a:rPr lang="de-AT" sz="1100" u="none" strike="noStrike">
                          <a:effectLst/>
                        </a:rPr>
                        <a:t>0,05</a:t>
                      </a:r>
                      <a:endParaRPr lang="de-AT" sz="1800" b="0" i="0" u="none" strike="noStrike">
                        <a:effectLst/>
                        <a:latin typeface="Arial" panose="020B0604020202020204" pitchFamily="34" charset="0"/>
                      </a:endParaRPr>
                    </a:p>
                  </a:txBody>
                  <a:tcPr marL="6339" marR="6339" marT="6339" marB="0" anchor="ctr"/>
                </a:tc>
                <a:extLst>
                  <a:ext uri="{0D108BD9-81ED-4DB2-BD59-A6C34878D82A}">
                    <a16:rowId xmlns:a16="http://schemas.microsoft.com/office/drawing/2014/main" val="734183578"/>
                  </a:ext>
                </a:extLst>
              </a:tr>
              <a:tr h="173685">
                <a:tc>
                  <a:txBody>
                    <a:bodyPr/>
                    <a:lstStyle/>
                    <a:p>
                      <a:pPr algn="ctr" fontAlgn="ctr">
                        <a:spcBef>
                          <a:spcPts val="0"/>
                        </a:spcBef>
                        <a:spcAft>
                          <a:spcPts val="0"/>
                        </a:spcAft>
                      </a:pPr>
                      <a:r>
                        <a:rPr lang="de-AT" sz="1100" u="none" strike="noStrike">
                          <a:effectLst/>
                        </a:rPr>
                        <a:t>0,03</a:t>
                      </a:r>
                      <a:endParaRPr lang="de-AT" sz="1800" b="0" i="0" u="none" strike="noStrike">
                        <a:effectLst/>
                        <a:latin typeface="Arial" panose="020B0604020202020204" pitchFamily="34" charset="0"/>
                      </a:endParaRPr>
                    </a:p>
                  </a:txBody>
                  <a:tcPr marL="6339" marR="6339" marT="6339" marB="0" anchor="ctr"/>
                </a:tc>
                <a:extLst>
                  <a:ext uri="{0D108BD9-81ED-4DB2-BD59-A6C34878D82A}">
                    <a16:rowId xmlns:a16="http://schemas.microsoft.com/office/drawing/2014/main" val="3163093438"/>
                  </a:ext>
                </a:extLst>
              </a:tr>
              <a:tr h="173685">
                <a:tc>
                  <a:txBody>
                    <a:bodyPr/>
                    <a:lstStyle/>
                    <a:p>
                      <a:pPr algn="ctr" fontAlgn="ctr">
                        <a:spcBef>
                          <a:spcPts val="0"/>
                        </a:spcBef>
                        <a:spcAft>
                          <a:spcPts val="0"/>
                        </a:spcAft>
                      </a:pPr>
                      <a:r>
                        <a:rPr lang="de-AT" sz="1100" u="none" strike="noStrike">
                          <a:effectLst/>
                        </a:rPr>
                        <a:t>0,03</a:t>
                      </a:r>
                      <a:endParaRPr lang="de-AT" sz="1800" b="0" i="0" u="none" strike="noStrike">
                        <a:effectLst/>
                        <a:latin typeface="Arial" panose="020B0604020202020204" pitchFamily="34" charset="0"/>
                      </a:endParaRPr>
                    </a:p>
                  </a:txBody>
                  <a:tcPr marL="6339" marR="6339" marT="6339" marB="0" anchor="ctr"/>
                </a:tc>
                <a:extLst>
                  <a:ext uri="{0D108BD9-81ED-4DB2-BD59-A6C34878D82A}">
                    <a16:rowId xmlns:a16="http://schemas.microsoft.com/office/drawing/2014/main" val="1793559480"/>
                  </a:ext>
                </a:extLst>
              </a:tr>
              <a:tr h="173685">
                <a:tc>
                  <a:txBody>
                    <a:bodyPr/>
                    <a:lstStyle/>
                    <a:p>
                      <a:pPr algn="ctr" fontAlgn="ctr">
                        <a:spcBef>
                          <a:spcPts val="0"/>
                        </a:spcBef>
                        <a:spcAft>
                          <a:spcPts val="0"/>
                        </a:spcAft>
                      </a:pPr>
                      <a:r>
                        <a:rPr lang="de-AT" sz="1100" u="none" strike="noStrike">
                          <a:effectLst/>
                        </a:rPr>
                        <a:t>0,01</a:t>
                      </a:r>
                      <a:endParaRPr lang="de-AT" sz="1800" b="0" i="0" u="none" strike="noStrike">
                        <a:effectLst/>
                        <a:latin typeface="Arial" panose="020B0604020202020204" pitchFamily="34" charset="0"/>
                      </a:endParaRPr>
                    </a:p>
                  </a:txBody>
                  <a:tcPr marL="6339" marR="6339" marT="6339" marB="0" anchor="ctr"/>
                </a:tc>
                <a:extLst>
                  <a:ext uri="{0D108BD9-81ED-4DB2-BD59-A6C34878D82A}">
                    <a16:rowId xmlns:a16="http://schemas.microsoft.com/office/drawing/2014/main" val="708275133"/>
                  </a:ext>
                </a:extLst>
              </a:tr>
              <a:tr h="173685">
                <a:tc>
                  <a:txBody>
                    <a:bodyPr/>
                    <a:lstStyle/>
                    <a:p>
                      <a:pPr algn="ctr" fontAlgn="ctr">
                        <a:spcBef>
                          <a:spcPts val="0"/>
                        </a:spcBef>
                        <a:spcAft>
                          <a:spcPts val="0"/>
                        </a:spcAft>
                      </a:pPr>
                      <a:r>
                        <a:rPr lang="de-AT" sz="1100" u="none" strike="noStrike">
                          <a:effectLst/>
                        </a:rPr>
                        <a:t>0,03</a:t>
                      </a:r>
                      <a:endParaRPr lang="de-AT" sz="1800" b="0" i="0" u="none" strike="noStrike">
                        <a:effectLst/>
                        <a:latin typeface="Arial" panose="020B0604020202020204" pitchFamily="34" charset="0"/>
                      </a:endParaRPr>
                    </a:p>
                  </a:txBody>
                  <a:tcPr marL="6339" marR="6339" marT="6339" marB="0" anchor="ctr"/>
                </a:tc>
                <a:extLst>
                  <a:ext uri="{0D108BD9-81ED-4DB2-BD59-A6C34878D82A}">
                    <a16:rowId xmlns:a16="http://schemas.microsoft.com/office/drawing/2014/main" val="3690217772"/>
                  </a:ext>
                </a:extLst>
              </a:tr>
              <a:tr h="173685">
                <a:tc>
                  <a:txBody>
                    <a:bodyPr/>
                    <a:lstStyle/>
                    <a:p>
                      <a:pPr algn="ctr" fontAlgn="ctr">
                        <a:spcBef>
                          <a:spcPts val="0"/>
                        </a:spcBef>
                        <a:spcAft>
                          <a:spcPts val="0"/>
                        </a:spcAft>
                      </a:pPr>
                      <a:r>
                        <a:rPr lang="de-AT" sz="1100" u="none" strike="noStrike">
                          <a:effectLst/>
                        </a:rPr>
                        <a:t>0,04</a:t>
                      </a:r>
                      <a:endParaRPr lang="de-AT" sz="1800" b="0" i="0" u="none" strike="noStrike">
                        <a:effectLst/>
                        <a:latin typeface="Arial" panose="020B0604020202020204" pitchFamily="34" charset="0"/>
                      </a:endParaRPr>
                    </a:p>
                  </a:txBody>
                  <a:tcPr marL="6339" marR="6339" marT="6339" marB="0" anchor="ctr"/>
                </a:tc>
                <a:extLst>
                  <a:ext uri="{0D108BD9-81ED-4DB2-BD59-A6C34878D82A}">
                    <a16:rowId xmlns:a16="http://schemas.microsoft.com/office/drawing/2014/main" val="2017785599"/>
                  </a:ext>
                </a:extLst>
              </a:tr>
              <a:tr h="173685">
                <a:tc>
                  <a:txBody>
                    <a:bodyPr/>
                    <a:lstStyle/>
                    <a:p>
                      <a:pPr algn="ctr" fontAlgn="ctr">
                        <a:spcBef>
                          <a:spcPts val="0"/>
                        </a:spcBef>
                        <a:spcAft>
                          <a:spcPts val="0"/>
                        </a:spcAft>
                      </a:pPr>
                      <a:r>
                        <a:rPr lang="de-AT" sz="1100" u="none" strike="noStrike">
                          <a:effectLst/>
                        </a:rPr>
                        <a:t>0,03</a:t>
                      </a:r>
                      <a:endParaRPr lang="de-AT" sz="1800" b="0" i="0" u="none" strike="noStrike">
                        <a:effectLst/>
                        <a:latin typeface="Arial" panose="020B0604020202020204" pitchFamily="34" charset="0"/>
                      </a:endParaRPr>
                    </a:p>
                  </a:txBody>
                  <a:tcPr marL="6339" marR="6339" marT="6339" marB="0" anchor="ctr"/>
                </a:tc>
                <a:extLst>
                  <a:ext uri="{0D108BD9-81ED-4DB2-BD59-A6C34878D82A}">
                    <a16:rowId xmlns:a16="http://schemas.microsoft.com/office/drawing/2014/main" val="660802748"/>
                  </a:ext>
                </a:extLst>
              </a:tr>
              <a:tr h="173685">
                <a:tc>
                  <a:txBody>
                    <a:bodyPr/>
                    <a:lstStyle/>
                    <a:p>
                      <a:pPr algn="ctr" fontAlgn="ctr">
                        <a:spcBef>
                          <a:spcPts val="0"/>
                        </a:spcBef>
                        <a:spcAft>
                          <a:spcPts val="0"/>
                        </a:spcAft>
                      </a:pPr>
                      <a:r>
                        <a:rPr lang="de-AT" sz="1100" u="none" strike="noStrike">
                          <a:effectLst/>
                        </a:rPr>
                        <a:t>0,01</a:t>
                      </a:r>
                      <a:endParaRPr lang="de-AT" sz="1800" b="0" i="0" u="none" strike="noStrike">
                        <a:effectLst/>
                        <a:latin typeface="Arial" panose="020B0604020202020204" pitchFamily="34" charset="0"/>
                      </a:endParaRPr>
                    </a:p>
                  </a:txBody>
                  <a:tcPr marL="6339" marR="6339" marT="6339" marB="0" anchor="ctr"/>
                </a:tc>
                <a:extLst>
                  <a:ext uri="{0D108BD9-81ED-4DB2-BD59-A6C34878D82A}">
                    <a16:rowId xmlns:a16="http://schemas.microsoft.com/office/drawing/2014/main" val="3267760639"/>
                  </a:ext>
                </a:extLst>
              </a:tr>
              <a:tr h="173685">
                <a:tc>
                  <a:txBody>
                    <a:bodyPr/>
                    <a:lstStyle/>
                    <a:p>
                      <a:pPr algn="ctr" fontAlgn="ctr">
                        <a:spcBef>
                          <a:spcPts val="0"/>
                        </a:spcBef>
                        <a:spcAft>
                          <a:spcPts val="0"/>
                        </a:spcAft>
                      </a:pPr>
                      <a:r>
                        <a:rPr lang="de-AT" sz="1100" u="none" strike="noStrike">
                          <a:effectLst/>
                        </a:rPr>
                        <a:t>0,03</a:t>
                      </a:r>
                      <a:endParaRPr lang="de-AT" sz="1800" b="0" i="0" u="none" strike="noStrike">
                        <a:effectLst/>
                        <a:latin typeface="Arial" panose="020B0604020202020204" pitchFamily="34" charset="0"/>
                      </a:endParaRPr>
                    </a:p>
                  </a:txBody>
                  <a:tcPr marL="6339" marR="6339" marT="6339" marB="0" anchor="ctr"/>
                </a:tc>
                <a:extLst>
                  <a:ext uri="{0D108BD9-81ED-4DB2-BD59-A6C34878D82A}">
                    <a16:rowId xmlns:a16="http://schemas.microsoft.com/office/drawing/2014/main" val="1503635216"/>
                  </a:ext>
                </a:extLst>
              </a:tr>
              <a:tr h="173685">
                <a:tc>
                  <a:txBody>
                    <a:bodyPr/>
                    <a:lstStyle/>
                    <a:p>
                      <a:pPr algn="ctr" fontAlgn="ctr">
                        <a:spcBef>
                          <a:spcPts val="0"/>
                        </a:spcBef>
                        <a:spcAft>
                          <a:spcPts val="0"/>
                        </a:spcAft>
                      </a:pPr>
                      <a:r>
                        <a:rPr lang="de-AT" sz="1100" u="none" strike="noStrike">
                          <a:effectLst/>
                        </a:rPr>
                        <a:t>0,02</a:t>
                      </a:r>
                      <a:endParaRPr lang="de-AT" sz="1800" b="0" i="0" u="none" strike="noStrike">
                        <a:effectLst/>
                        <a:latin typeface="Arial" panose="020B0604020202020204" pitchFamily="34" charset="0"/>
                      </a:endParaRPr>
                    </a:p>
                  </a:txBody>
                  <a:tcPr marL="6339" marR="6339" marT="6339" marB="0" anchor="ctr"/>
                </a:tc>
                <a:extLst>
                  <a:ext uri="{0D108BD9-81ED-4DB2-BD59-A6C34878D82A}">
                    <a16:rowId xmlns:a16="http://schemas.microsoft.com/office/drawing/2014/main" val="580168799"/>
                  </a:ext>
                </a:extLst>
              </a:tr>
              <a:tr h="173685">
                <a:tc>
                  <a:txBody>
                    <a:bodyPr/>
                    <a:lstStyle/>
                    <a:p>
                      <a:pPr algn="ctr" fontAlgn="ctr">
                        <a:spcBef>
                          <a:spcPts val="0"/>
                        </a:spcBef>
                        <a:spcAft>
                          <a:spcPts val="0"/>
                        </a:spcAft>
                      </a:pPr>
                      <a:r>
                        <a:rPr lang="de-AT" sz="1100" u="none" strike="noStrike">
                          <a:effectLst/>
                        </a:rPr>
                        <a:t>0,03</a:t>
                      </a:r>
                      <a:endParaRPr lang="de-AT" sz="1800" b="0" i="0" u="none" strike="noStrike">
                        <a:effectLst/>
                        <a:latin typeface="Arial" panose="020B0604020202020204" pitchFamily="34" charset="0"/>
                      </a:endParaRPr>
                    </a:p>
                  </a:txBody>
                  <a:tcPr marL="6339" marR="6339" marT="6339" marB="0" anchor="ctr"/>
                </a:tc>
                <a:extLst>
                  <a:ext uri="{0D108BD9-81ED-4DB2-BD59-A6C34878D82A}">
                    <a16:rowId xmlns:a16="http://schemas.microsoft.com/office/drawing/2014/main" val="1456730545"/>
                  </a:ext>
                </a:extLst>
              </a:tr>
              <a:tr h="173685">
                <a:tc>
                  <a:txBody>
                    <a:bodyPr/>
                    <a:lstStyle/>
                    <a:p>
                      <a:pPr algn="ctr" fontAlgn="ctr">
                        <a:spcBef>
                          <a:spcPts val="0"/>
                        </a:spcBef>
                        <a:spcAft>
                          <a:spcPts val="0"/>
                        </a:spcAft>
                      </a:pPr>
                      <a:r>
                        <a:rPr lang="de-AT" sz="1100" u="none" strike="noStrike">
                          <a:effectLst/>
                        </a:rPr>
                        <a:t>0,04</a:t>
                      </a:r>
                      <a:endParaRPr lang="de-AT" sz="1800" b="0" i="0" u="none" strike="noStrike">
                        <a:effectLst/>
                        <a:latin typeface="Arial" panose="020B0604020202020204" pitchFamily="34" charset="0"/>
                      </a:endParaRPr>
                    </a:p>
                  </a:txBody>
                  <a:tcPr marL="6339" marR="6339" marT="6339" marB="0" anchor="ctr"/>
                </a:tc>
                <a:extLst>
                  <a:ext uri="{0D108BD9-81ED-4DB2-BD59-A6C34878D82A}">
                    <a16:rowId xmlns:a16="http://schemas.microsoft.com/office/drawing/2014/main" val="23377698"/>
                  </a:ext>
                </a:extLst>
              </a:tr>
              <a:tr h="173685">
                <a:tc>
                  <a:txBody>
                    <a:bodyPr/>
                    <a:lstStyle/>
                    <a:p>
                      <a:pPr algn="ctr" fontAlgn="ctr">
                        <a:spcBef>
                          <a:spcPts val="0"/>
                        </a:spcBef>
                        <a:spcAft>
                          <a:spcPts val="0"/>
                        </a:spcAft>
                      </a:pPr>
                      <a:r>
                        <a:rPr lang="de-AT" sz="1100" u="none" strike="noStrike" dirty="0">
                          <a:effectLst/>
                        </a:rPr>
                        <a:t>0,07</a:t>
                      </a:r>
                      <a:endParaRPr lang="de-AT" sz="1800" b="0" i="0" u="none" strike="noStrike" dirty="0">
                        <a:effectLst/>
                        <a:latin typeface="Arial" panose="020B0604020202020204" pitchFamily="34" charset="0"/>
                      </a:endParaRPr>
                    </a:p>
                  </a:txBody>
                  <a:tcPr marL="6339" marR="6339" marT="6339" marB="0" anchor="ctr"/>
                </a:tc>
                <a:extLst>
                  <a:ext uri="{0D108BD9-81ED-4DB2-BD59-A6C34878D82A}">
                    <a16:rowId xmlns:a16="http://schemas.microsoft.com/office/drawing/2014/main" val="4282429553"/>
                  </a:ext>
                </a:extLst>
              </a:tr>
            </a:tbl>
          </a:graphicData>
        </a:graphic>
      </p:graphicFrame>
      <p:pic>
        <p:nvPicPr>
          <p:cNvPr id="7" name="Grafik 6">
            <a:extLst>
              <a:ext uri="{FF2B5EF4-FFF2-40B4-BE49-F238E27FC236}">
                <a16:creationId xmlns:a16="http://schemas.microsoft.com/office/drawing/2014/main" id="{84010C65-06FB-4468-A0A4-BF5E6177FAF5}"/>
              </a:ext>
            </a:extLst>
          </p:cNvPr>
          <p:cNvPicPr>
            <a:picLocks noChangeAspect="1"/>
          </p:cNvPicPr>
          <p:nvPr/>
        </p:nvPicPr>
        <p:blipFill>
          <a:blip r:embed="rId4"/>
          <a:stretch>
            <a:fillRect/>
          </a:stretch>
        </p:blipFill>
        <p:spPr>
          <a:xfrm>
            <a:off x="1733106" y="2608833"/>
            <a:ext cx="7134447" cy="3290053"/>
          </a:xfrm>
          <a:prstGeom prst="rect">
            <a:avLst/>
          </a:prstGeom>
        </p:spPr>
      </p:pic>
    </p:spTree>
    <p:extLst>
      <p:ext uri="{BB962C8B-B14F-4D97-AF65-F5344CB8AC3E}">
        <p14:creationId xmlns:p14="http://schemas.microsoft.com/office/powerpoint/2010/main" val="3960176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D5FA8CE7-4944-42EE-A308-F02B536B8BC2}"/>
              </a:ext>
            </a:extLst>
          </p:cNvPr>
          <p:cNvPicPr>
            <a:picLocks noChangeAspect="1"/>
          </p:cNvPicPr>
          <p:nvPr/>
        </p:nvPicPr>
        <p:blipFill>
          <a:blip r:embed="rId3"/>
          <a:stretch>
            <a:fillRect/>
          </a:stretch>
        </p:blipFill>
        <p:spPr>
          <a:xfrm>
            <a:off x="1837239" y="4079052"/>
            <a:ext cx="5653197" cy="2606974"/>
          </a:xfrm>
          <a:prstGeom prst="rect">
            <a:avLst/>
          </a:prstGeom>
        </p:spPr>
      </p:pic>
      <p:sp>
        <p:nvSpPr>
          <p:cNvPr id="3" name="Titel 2"/>
          <p:cNvSpPr>
            <a:spLocks noGrp="1"/>
          </p:cNvSpPr>
          <p:nvPr>
            <p:ph type="title"/>
          </p:nvPr>
        </p:nvSpPr>
        <p:spPr/>
        <p:txBody>
          <a:bodyPr/>
          <a:lstStyle/>
          <a:p>
            <a:r>
              <a:rPr lang="de-AT" dirty="0"/>
              <a:t>Qualitätsregelkarten (QRK)</a:t>
            </a:r>
          </a:p>
        </p:txBody>
      </p:sp>
      <p:sp>
        <p:nvSpPr>
          <p:cNvPr id="2" name="Foliennummernplatzhalter 1"/>
          <p:cNvSpPr>
            <a:spLocks noGrp="1"/>
          </p:cNvSpPr>
          <p:nvPr>
            <p:ph type="sldNum" sz="quarter" idx="4"/>
          </p:nvPr>
        </p:nvSpPr>
        <p:spPr/>
        <p:txBody>
          <a:bodyPr/>
          <a:lstStyle/>
          <a:p>
            <a:fld id="{4F638597-3A6E-49DB-8B29-8CE2CDF8DFA8}" type="slidenum">
              <a:rPr lang="de-AT" smtClean="0"/>
              <a:pPr/>
              <a:t>14</a:t>
            </a:fld>
            <a:endParaRPr lang="de-AT" dirty="0"/>
          </a:p>
        </p:txBody>
      </p:sp>
      <p:sp>
        <p:nvSpPr>
          <p:cNvPr id="9" name="Rectangle 3">
            <a:extLst>
              <a:ext uri="{FF2B5EF4-FFF2-40B4-BE49-F238E27FC236}">
                <a16:creationId xmlns:a16="http://schemas.microsoft.com/office/drawing/2014/main" id="{0DA3E8D6-D34E-4B21-99C9-29CFD6BB5137}"/>
              </a:ext>
            </a:extLst>
          </p:cNvPr>
          <p:cNvSpPr txBox="1">
            <a:spLocks noChangeArrowheads="1"/>
          </p:cNvSpPr>
          <p:nvPr/>
        </p:nvSpPr>
        <p:spPr>
          <a:xfrm>
            <a:off x="662544" y="1147968"/>
            <a:ext cx="8002588" cy="5000625"/>
          </a:xfrm>
          <a:prstGeom prst="rect">
            <a:avLst/>
          </a:prstGeom>
        </p:spPr>
        <p:txBody>
          <a:bodyPr vert="horz" lIns="91440" tIns="45720" rIns="91440" bIns="45720" rtlCol="0">
            <a:normAutofit/>
          </a:bodyPr>
          <a:lstStyle>
            <a:lvl1pPr marL="342900" indent="-342900" algn="l" defTabSz="914400" rtl="0" eaLnBrk="1" latinLnBrk="0" hangingPunct="1">
              <a:lnSpc>
                <a:spcPct val="150000"/>
              </a:lnSpc>
              <a:spcBef>
                <a:spcPct val="20000"/>
              </a:spcBef>
              <a:buFontTx/>
              <a:buBlip>
                <a:blip r:embed="rId4"/>
              </a:buBlip>
              <a:defRPr sz="1700" kern="1200">
                <a:solidFill>
                  <a:srgbClr val="4E606B"/>
                </a:solidFill>
                <a:latin typeface="Arial" pitchFamily="34" charset="0"/>
                <a:ea typeface="+mn-ea"/>
                <a:cs typeface="Arial" pitchFamily="34" charset="0"/>
              </a:defRPr>
            </a:lvl1pPr>
            <a:lvl2pPr marL="742950" indent="-28575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2pPr>
            <a:lvl3pPr marL="1143000" indent="-228600" algn="l" defTabSz="914400" rtl="0" eaLnBrk="1" latinLnBrk="0" hangingPunct="1">
              <a:lnSpc>
                <a:spcPct val="150000"/>
              </a:lnSpc>
              <a:spcBef>
                <a:spcPct val="20000"/>
              </a:spcBef>
              <a:buFontTx/>
              <a:buBlip>
                <a:blip r:embed="rId4"/>
              </a:buBlip>
              <a:defRPr sz="1700" kern="1200">
                <a:solidFill>
                  <a:srgbClr val="4E606B"/>
                </a:solidFill>
                <a:latin typeface="Arial" pitchFamily="34" charset="0"/>
                <a:ea typeface="+mn-ea"/>
                <a:cs typeface="Arial" pitchFamily="34" charset="0"/>
              </a:defRPr>
            </a:lvl3pPr>
            <a:lvl4pPr marL="1600200" indent="-22860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4pPr>
            <a:lvl5pPr marL="2057400" indent="-22860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de-DE" altLang="de-DE" sz="2400" dirty="0">
                <a:ea typeface="ＭＳ Ｐゴシック" pitchFamily="34" charset="-128"/>
              </a:rPr>
              <a:t>Von der Zahlenkolonne zur Grafik – Mittelwerte + Spannweiten:</a:t>
            </a:r>
            <a:endParaRPr lang="de-DE" altLang="de-DE" dirty="0">
              <a:ea typeface="ＭＳ Ｐゴシック" pitchFamily="34" charset="-128"/>
            </a:endParaRPr>
          </a:p>
          <a:p>
            <a:pPr>
              <a:lnSpc>
                <a:spcPct val="100000"/>
              </a:lnSpc>
            </a:pPr>
            <a:endParaRPr lang="de-DE" altLang="de-DE" dirty="0">
              <a:ea typeface="ＭＳ Ｐゴシック" pitchFamily="34" charset="-128"/>
            </a:endParaRPr>
          </a:p>
          <a:p>
            <a:pPr>
              <a:lnSpc>
                <a:spcPct val="100000"/>
              </a:lnSpc>
            </a:pPr>
            <a:endParaRPr lang="de-DE" altLang="de-DE" dirty="0">
              <a:ea typeface="ＭＳ Ｐゴシック" pitchFamily="34" charset="-128"/>
            </a:endParaRPr>
          </a:p>
          <a:p>
            <a:pPr>
              <a:lnSpc>
                <a:spcPct val="100000"/>
              </a:lnSpc>
            </a:pPr>
            <a:endParaRPr lang="de-DE" altLang="de-DE" dirty="0">
              <a:ea typeface="ＭＳ Ｐゴシック" pitchFamily="34" charset="-128"/>
            </a:endParaRPr>
          </a:p>
          <a:p>
            <a:pPr marL="0" indent="0">
              <a:lnSpc>
                <a:spcPct val="100000"/>
              </a:lnSpc>
              <a:buNone/>
            </a:pPr>
            <a:endParaRPr lang="de-DE" altLang="de-DE" dirty="0">
              <a:ea typeface="ＭＳ Ｐゴシック" pitchFamily="34" charset="-128"/>
            </a:endParaRPr>
          </a:p>
        </p:txBody>
      </p:sp>
      <p:sp>
        <p:nvSpPr>
          <p:cNvPr id="6" name="Textfeld 5">
            <a:extLst>
              <a:ext uri="{FF2B5EF4-FFF2-40B4-BE49-F238E27FC236}">
                <a16:creationId xmlns:a16="http://schemas.microsoft.com/office/drawing/2014/main" id="{031E1170-6255-4797-9EC2-7970C79B1258}"/>
              </a:ext>
            </a:extLst>
          </p:cNvPr>
          <p:cNvSpPr txBox="1"/>
          <p:nvPr/>
        </p:nvSpPr>
        <p:spPr>
          <a:xfrm>
            <a:off x="6632039" y="6409027"/>
            <a:ext cx="2511961" cy="276999"/>
          </a:xfrm>
          <a:prstGeom prst="rect">
            <a:avLst/>
          </a:prstGeom>
          <a:noFill/>
        </p:spPr>
        <p:txBody>
          <a:bodyPr wrap="square" rtlCol="0">
            <a:spAutoFit/>
          </a:bodyPr>
          <a:lstStyle/>
          <a:p>
            <a:r>
              <a:rPr lang="de-AT" sz="1200" dirty="0">
                <a:solidFill>
                  <a:schemeClr val="bg1">
                    <a:lumMod val="65000"/>
                  </a:schemeClr>
                </a:solidFill>
              </a:rPr>
              <a:t>Bilder: Management Schiefer e.U.</a:t>
            </a:r>
          </a:p>
        </p:txBody>
      </p:sp>
      <p:pic>
        <p:nvPicPr>
          <p:cNvPr id="13" name="Grafik 12">
            <a:extLst>
              <a:ext uri="{FF2B5EF4-FFF2-40B4-BE49-F238E27FC236}">
                <a16:creationId xmlns:a16="http://schemas.microsoft.com/office/drawing/2014/main" id="{B8FC2698-F577-4BB9-AFC1-75B7A12D45F3}"/>
              </a:ext>
            </a:extLst>
          </p:cNvPr>
          <p:cNvPicPr>
            <a:picLocks noChangeAspect="1"/>
          </p:cNvPicPr>
          <p:nvPr/>
        </p:nvPicPr>
        <p:blipFill>
          <a:blip r:embed="rId5"/>
          <a:stretch>
            <a:fillRect/>
          </a:stretch>
        </p:blipFill>
        <p:spPr>
          <a:xfrm>
            <a:off x="1860294" y="1864206"/>
            <a:ext cx="5423411" cy="2314277"/>
          </a:xfrm>
          <a:prstGeom prst="rect">
            <a:avLst/>
          </a:prstGeom>
        </p:spPr>
      </p:pic>
    </p:spTree>
    <p:extLst>
      <p:ext uri="{BB962C8B-B14F-4D97-AF65-F5344CB8AC3E}">
        <p14:creationId xmlns:p14="http://schemas.microsoft.com/office/powerpoint/2010/main" val="2962503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292EB74-ED29-4482-B876-AB9500834AA1}"/>
              </a:ext>
            </a:extLst>
          </p:cNvPr>
          <p:cNvPicPr>
            <a:picLocks noChangeAspect="1"/>
          </p:cNvPicPr>
          <p:nvPr/>
        </p:nvPicPr>
        <p:blipFill>
          <a:blip r:embed="rId3"/>
          <a:stretch>
            <a:fillRect/>
          </a:stretch>
        </p:blipFill>
        <p:spPr>
          <a:xfrm>
            <a:off x="1601858" y="4032367"/>
            <a:ext cx="6521416" cy="2508967"/>
          </a:xfrm>
          <a:prstGeom prst="rect">
            <a:avLst/>
          </a:prstGeom>
        </p:spPr>
      </p:pic>
      <p:pic>
        <p:nvPicPr>
          <p:cNvPr id="6" name="Grafik 5">
            <a:extLst>
              <a:ext uri="{FF2B5EF4-FFF2-40B4-BE49-F238E27FC236}">
                <a16:creationId xmlns:a16="http://schemas.microsoft.com/office/drawing/2014/main" id="{2C6C5DBB-F031-4902-87C4-64799750675A}"/>
              </a:ext>
            </a:extLst>
          </p:cNvPr>
          <p:cNvPicPr>
            <a:picLocks noChangeAspect="1"/>
          </p:cNvPicPr>
          <p:nvPr/>
        </p:nvPicPr>
        <p:blipFill>
          <a:blip r:embed="rId4"/>
          <a:stretch>
            <a:fillRect/>
          </a:stretch>
        </p:blipFill>
        <p:spPr>
          <a:xfrm>
            <a:off x="1601858" y="1540709"/>
            <a:ext cx="6422397" cy="2394438"/>
          </a:xfrm>
          <a:prstGeom prst="rect">
            <a:avLst/>
          </a:prstGeom>
        </p:spPr>
      </p:pic>
      <p:sp>
        <p:nvSpPr>
          <p:cNvPr id="3" name="Titel 2"/>
          <p:cNvSpPr>
            <a:spLocks noGrp="1"/>
          </p:cNvSpPr>
          <p:nvPr>
            <p:ph type="title"/>
          </p:nvPr>
        </p:nvSpPr>
        <p:spPr/>
        <p:txBody>
          <a:bodyPr/>
          <a:lstStyle/>
          <a:p>
            <a:r>
              <a:rPr lang="de-AT" dirty="0"/>
              <a:t>Qualitätsregelkarten (QRK)</a:t>
            </a:r>
          </a:p>
        </p:txBody>
      </p:sp>
      <p:sp>
        <p:nvSpPr>
          <p:cNvPr id="2" name="Foliennummernplatzhalter 1"/>
          <p:cNvSpPr>
            <a:spLocks noGrp="1"/>
          </p:cNvSpPr>
          <p:nvPr>
            <p:ph type="sldNum" sz="quarter" idx="4"/>
          </p:nvPr>
        </p:nvSpPr>
        <p:spPr/>
        <p:txBody>
          <a:bodyPr/>
          <a:lstStyle/>
          <a:p>
            <a:fld id="{4F638597-3A6E-49DB-8B29-8CE2CDF8DFA8}" type="slidenum">
              <a:rPr lang="de-AT" smtClean="0"/>
              <a:pPr/>
              <a:t>15</a:t>
            </a:fld>
            <a:endParaRPr lang="de-AT" dirty="0"/>
          </a:p>
        </p:txBody>
      </p:sp>
      <p:sp>
        <p:nvSpPr>
          <p:cNvPr id="9" name="Rectangle 3">
            <a:extLst>
              <a:ext uri="{FF2B5EF4-FFF2-40B4-BE49-F238E27FC236}">
                <a16:creationId xmlns:a16="http://schemas.microsoft.com/office/drawing/2014/main" id="{0DA3E8D6-D34E-4B21-99C9-29CFD6BB5137}"/>
              </a:ext>
            </a:extLst>
          </p:cNvPr>
          <p:cNvSpPr txBox="1">
            <a:spLocks noChangeArrowheads="1"/>
          </p:cNvSpPr>
          <p:nvPr/>
        </p:nvSpPr>
        <p:spPr>
          <a:xfrm>
            <a:off x="713344" y="1161342"/>
            <a:ext cx="8002588" cy="5000625"/>
          </a:xfrm>
          <a:prstGeom prst="rect">
            <a:avLst/>
          </a:prstGeom>
        </p:spPr>
        <p:txBody>
          <a:bodyPr vert="horz" lIns="91440" tIns="45720" rIns="91440" bIns="45720" rtlCol="0">
            <a:normAutofit/>
          </a:bodyPr>
          <a:lstStyle>
            <a:lvl1pPr marL="342900" indent="-342900" algn="l" defTabSz="914400" rtl="0" eaLnBrk="1" latinLnBrk="0" hangingPunct="1">
              <a:lnSpc>
                <a:spcPct val="150000"/>
              </a:lnSpc>
              <a:spcBef>
                <a:spcPct val="20000"/>
              </a:spcBef>
              <a:buFontTx/>
              <a:buBlip>
                <a:blip r:embed="rId5"/>
              </a:buBlip>
              <a:defRPr sz="1700" kern="1200">
                <a:solidFill>
                  <a:srgbClr val="4E606B"/>
                </a:solidFill>
                <a:latin typeface="Arial" pitchFamily="34" charset="0"/>
                <a:ea typeface="+mn-ea"/>
                <a:cs typeface="Arial" pitchFamily="34" charset="0"/>
              </a:defRPr>
            </a:lvl1pPr>
            <a:lvl2pPr marL="742950" indent="-28575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2pPr>
            <a:lvl3pPr marL="1143000" indent="-228600" algn="l" defTabSz="914400" rtl="0" eaLnBrk="1" latinLnBrk="0" hangingPunct="1">
              <a:lnSpc>
                <a:spcPct val="150000"/>
              </a:lnSpc>
              <a:spcBef>
                <a:spcPct val="20000"/>
              </a:spcBef>
              <a:buFontTx/>
              <a:buBlip>
                <a:blip r:embed="rId5"/>
              </a:buBlip>
              <a:defRPr sz="1700" kern="1200">
                <a:solidFill>
                  <a:srgbClr val="4E606B"/>
                </a:solidFill>
                <a:latin typeface="Arial" pitchFamily="34" charset="0"/>
                <a:ea typeface="+mn-ea"/>
                <a:cs typeface="Arial" pitchFamily="34" charset="0"/>
              </a:defRPr>
            </a:lvl3pPr>
            <a:lvl4pPr marL="1600200" indent="-22860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4pPr>
            <a:lvl5pPr marL="2057400" indent="-22860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de-DE" altLang="de-DE" sz="2400" dirty="0">
                <a:ea typeface="ＭＳ Ｐゴシック" pitchFamily="34" charset="-128"/>
              </a:rPr>
              <a:t>Von der Zahlenkolonne zur Grafik: + Eingriffsgrenzen</a:t>
            </a:r>
            <a:endParaRPr lang="de-DE" altLang="de-DE" dirty="0">
              <a:ea typeface="ＭＳ Ｐゴシック" pitchFamily="34" charset="-128"/>
            </a:endParaRPr>
          </a:p>
          <a:p>
            <a:pPr>
              <a:lnSpc>
                <a:spcPct val="100000"/>
              </a:lnSpc>
            </a:pPr>
            <a:endParaRPr lang="de-DE" altLang="de-DE" dirty="0">
              <a:ea typeface="ＭＳ Ｐゴシック" pitchFamily="34" charset="-128"/>
            </a:endParaRPr>
          </a:p>
          <a:p>
            <a:pPr>
              <a:lnSpc>
                <a:spcPct val="100000"/>
              </a:lnSpc>
            </a:pPr>
            <a:endParaRPr lang="de-DE" altLang="de-DE" dirty="0">
              <a:ea typeface="ＭＳ Ｐゴシック" pitchFamily="34" charset="-128"/>
            </a:endParaRPr>
          </a:p>
          <a:p>
            <a:pPr>
              <a:lnSpc>
                <a:spcPct val="100000"/>
              </a:lnSpc>
            </a:pPr>
            <a:endParaRPr lang="de-DE" altLang="de-DE" dirty="0">
              <a:ea typeface="ＭＳ Ｐゴシック" pitchFamily="34" charset="-128"/>
            </a:endParaRPr>
          </a:p>
          <a:p>
            <a:pPr marL="0" indent="0">
              <a:lnSpc>
                <a:spcPct val="100000"/>
              </a:lnSpc>
              <a:buNone/>
            </a:pPr>
            <a:endParaRPr lang="de-DE" altLang="de-DE" dirty="0">
              <a:ea typeface="ＭＳ Ｐゴシック" pitchFamily="34" charset="-128"/>
            </a:endParaRPr>
          </a:p>
        </p:txBody>
      </p:sp>
      <p:sp>
        <p:nvSpPr>
          <p:cNvPr id="4" name="Textfeld 3">
            <a:extLst>
              <a:ext uri="{FF2B5EF4-FFF2-40B4-BE49-F238E27FC236}">
                <a16:creationId xmlns:a16="http://schemas.microsoft.com/office/drawing/2014/main" id="{407BB28E-5919-40CB-B9C0-4AA142057637}"/>
              </a:ext>
            </a:extLst>
          </p:cNvPr>
          <p:cNvSpPr txBox="1"/>
          <p:nvPr/>
        </p:nvSpPr>
        <p:spPr>
          <a:xfrm>
            <a:off x="6632039" y="6451559"/>
            <a:ext cx="2511961" cy="276999"/>
          </a:xfrm>
          <a:prstGeom prst="rect">
            <a:avLst/>
          </a:prstGeom>
          <a:noFill/>
        </p:spPr>
        <p:txBody>
          <a:bodyPr wrap="square" rtlCol="0">
            <a:spAutoFit/>
          </a:bodyPr>
          <a:lstStyle/>
          <a:p>
            <a:r>
              <a:rPr lang="de-AT" sz="1200" dirty="0">
                <a:solidFill>
                  <a:schemeClr val="bg1">
                    <a:lumMod val="65000"/>
                  </a:schemeClr>
                </a:solidFill>
              </a:rPr>
              <a:t>Bilder: Management Schiefer e.U.</a:t>
            </a:r>
          </a:p>
        </p:txBody>
      </p:sp>
    </p:spTree>
    <p:extLst>
      <p:ext uri="{BB962C8B-B14F-4D97-AF65-F5344CB8AC3E}">
        <p14:creationId xmlns:p14="http://schemas.microsoft.com/office/powerpoint/2010/main" val="3923413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AT" dirty="0"/>
              <a:t>Qualitätsregelkarten (QRK) - Beispiel</a:t>
            </a:r>
          </a:p>
        </p:txBody>
      </p:sp>
      <p:sp>
        <p:nvSpPr>
          <p:cNvPr id="2" name="Foliennummernplatzhalter 1"/>
          <p:cNvSpPr>
            <a:spLocks noGrp="1"/>
          </p:cNvSpPr>
          <p:nvPr>
            <p:ph type="sldNum" sz="quarter" idx="4"/>
          </p:nvPr>
        </p:nvSpPr>
        <p:spPr/>
        <p:txBody>
          <a:bodyPr/>
          <a:lstStyle/>
          <a:p>
            <a:fld id="{4F638597-3A6E-49DB-8B29-8CE2CDF8DFA8}" type="slidenum">
              <a:rPr lang="de-AT" smtClean="0"/>
              <a:pPr/>
              <a:t>16</a:t>
            </a:fld>
            <a:endParaRPr lang="de-AT" dirty="0"/>
          </a:p>
        </p:txBody>
      </p:sp>
      <p:pic>
        <p:nvPicPr>
          <p:cNvPr id="7" name="Grafik 6" descr="Ein Bild, das Screenshot enthält.&#10;&#10;Automatisch generierte Beschreibung">
            <a:extLst>
              <a:ext uri="{FF2B5EF4-FFF2-40B4-BE49-F238E27FC236}">
                <a16:creationId xmlns:a16="http://schemas.microsoft.com/office/drawing/2014/main" id="{AC6E0B09-5E7D-4527-B98B-C5AA648FB5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363" y="1337912"/>
            <a:ext cx="8718638" cy="5061607"/>
          </a:xfrm>
          <a:prstGeom prst="rect">
            <a:avLst/>
          </a:prstGeom>
        </p:spPr>
      </p:pic>
    </p:spTree>
    <p:extLst>
      <p:ext uri="{BB962C8B-B14F-4D97-AF65-F5344CB8AC3E}">
        <p14:creationId xmlns:p14="http://schemas.microsoft.com/office/powerpoint/2010/main" val="2937983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AT" dirty="0"/>
              <a:t>Qualitätsregelkarten (QRK)</a:t>
            </a:r>
          </a:p>
        </p:txBody>
      </p:sp>
      <p:sp>
        <p:nvSpPr>
          <p:cNvPr id="2" name="Foliennummernplatzhalter 1"/>
          <p:cNvSpPr>
            <a:spLocks noGrp="1"/>
          </p:cNvSpPr>
          <p:nvPr>
            <p:ph type="sldNum" sz="quarter" idx="4"/>
          </p:nvPr>
        </p:nvSpPr>
        <p:spPr/>
        <p:txBody>
          <a:bodyPr/>
          <a:lstStyle/>
          <a:p>
            <a:fld id="{4F638597-3A6E-49DB-8B29-8CE2CDF8DFA8}" type="slidenum">
              <a:rPr lang="de-AT" smtClean="0"/>
              <a:pPr/>
              <a:t>17</a:t>
            </a:fld>
            <a:endParaRPr lang="de-AT" dirty="0"/>
          </a:p>
        </p:txBody>
      </p:sp>
      <p:sp>
        <p:nvSpPr>
          <p:cNvPr id="9" name="Rectangle 3">
            <a:extLst>
              <a:ext uri="{FF2B5EF4-FFF2-40B4-BE49-F238E27FC236}">
                <a16:creationId xmlns:a16="http://schemas.microsoft.com/office/drawing/2014/main" id="{0DA3E8D6-D34E-4B21-99C9-29CFD6BB5137}"/>
              </a:ext>
            </a:extLst>
          </p:cNvPr>
          <p:cNvSpPr txBox="1">
            <a:spLocks noChangeArrowheads="1"/>
          </p:cNvSpPr>
          <p:nvPr/>
        </p:nvSpPr>
        <p:spPr>
          <a:xfrm>
            <a:off x="700644" y="1392016"/>
            <a:ext cx="8002588" cy="5000625"/>
          </a:xfrm>
          <a:prstGeom prst="rect">
            <a:avLst/>
          </a:prstGeom>
        </p:spPr>
        <p:txBody>
          <a:bodyPr vert="horz" lIns="91440" tIns="45720" rIns="91440" bIns="45720" rtlCol="0">
            <a:normAutofit/>
          </a:bodyPr>
          <a:lstStyle>
            <a:lvl1pPr marL="342900" indent="-342900" algn="l" defTabSz="914400" rtl="0" eaLnBrk="1" latinLnBrk="0" hangingPunct="1">
              <a:lnSpc>
                <a:spcPct val="150000"/>
              </a:lnSpc>
              <a:spcBef>
                <a:spcPct val="20000"/>
              </a:spcBef>
              <a:buFontTx/>
              <a:buBlip>
                <a:blip r:embed="rId3"/>
              </a:buBlip>
              <a:defRPr sz="1700" kern="1200">
                <a:solidFill>
                  <a:srgbClr val="4E606B"/>
                </a:solidFill>
                <a:latin typeface="Arial" pitchFamily="34" charset="0"/>
                <a:ea typeface="+mn-ea"/>
                <a:cs typeface="Arial" pitchFamily="34" charset="0"/>
              </a:defRPr>
            </a:lvl1pPr>
            <a:lvl2pPr marL="742950" indent="-28575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2pPr>
            <a:lvl3pPr marL="1143000" indent="-228600" algn="l" defTabSz="914400" rtl="0" eaLnBrk="1" latinLnBrk="0" hangingPunct="1">
              <a:lnSpc>
                <a:spcPct val="150000"/>
              </a:lnSpc>
              <a:spcBef>
                <a:spcPct val="20000"/>
              </a:spcBef>
              <a:buFontTx/>
              <a:buBlip>
                <a:blip r:embed="rId3"/>
              </a:buBlip>
              <a:defRPr sz="1700" kern="1200">
                <a:solidFill>
                  <a:srgbClr val="4E606B"/>
                </a:solidFill>
                <a:latin typeface="Arial" pitchFamily="34" charset="0"/>
                <a:ea typeface="+mn-ea"/>
                <a:cs typeface="Arial" pitchFamily="34" charset="0"/>
              </a:defRPr>
            </a:lvl3pPr>
            <a:lvl4pPr marL="1600200" indent="-22860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4pPr>
            <a:lvl5pPr marL="2057400" indent="-22860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de-DE" altLang="de-DE" sz="2400" dirty="0">
                <a:ea typeface="ＭＳ Ｐゴシック" pitchFamily="34" charset="-128"/>
              </a:rPr>
              <a:t>Welche Vorteile / Nachteile hat diese Auswertung nach Ihrer Meinung / Erfahrung?</a:t>
            </a:r>
            <a:endParaRPr lang="de-DE" altLang="de-DE" dirty="0">
              <a:ea typeface="ＭＳ Ｐゴシック" pitchFamily="34" charset="-128"/>
            </a:endParaRPr>
          </a:p>
          <a:p>
            <a:pPr>
              <a:lnSpc>
                <a:spcPct val="100000"/>
              </a:lnSpc>
            </a:pPr>
            <a:endParaRPr lang="de-DE" altLang="de-DE" dirty="0">
              <a:ea typeface="ＭＳ Ｐゴシック" pitchFamily="34" charset="-128"/>
            </a:endParaRPr>
          </a:p>
          <a:p>
            <a:pPr>
              <a:lnSpc>
                <a:spcPct val="100000"/>
              </a:lnSpc>
            </a:pPr>
            <a:endParaRPr lang="de-DE" altLang="de-DE" dirty="0">
              <a:ea typeface="ＭＳ Ｐゴシック" pitchFamily="34" charset="-128"/>
            </a:endParaRPr>
          </a:p>
          <a:p>
            <a:pPr>
              <a:lnSpc>
                <a:spcPct val="100000"/>
              </a:lnSpc>
            </a:pPr>
            <a:endParaRPr lang="de-DE" altLang="de-DE" dirty="0">
              <a:ea typeface="ＭＳ Ｐゴシック" pitchFamily="34" charset="-128"/>
            </a:endParaRPr>
          </a:p>
          <a:p>
            <a:pPr marL="0" indent="0">
              <a:lnSpc>
                <a:spcPct val="100000"/>
              </a:lnSpc>
              <a:buNone/>
            </a:pPr>
            <a:endParaRPr lang="de-DE" altLang="de-DE" dirty="0">
              <a:ea typeface="ＭＳ Ｐゴシック" pitchFamily="34" charset="-128"/>
            </a:endParaRPr>
          </a:p>
        </p:txBody>
      </p:sp>
      <p:sp>
        <p:nvSpPr>
          <p:cNvPr id="10" name="Textfeld 9">
            <a:extLst>
              <a:ext uri="{FF2B5EF4-FFF2-40B4-BE49-F238E27FC236}">
                <a16:creationId xmlns:a16="http://schemas.microsoft.com/office/drawing/2014/main" id="{6A35633C-8991-409F-8819-A81B3E80B60F}"/>
              </a:ext>
            </a:extLst>
          </p:cNvPr>
          <p:cNvSpPr txBox="1"/>
          <p:nvPr/>
        </p:nvSpPr>
        <p:spPr>
          <a:xfrm>
            <a:off x="7572375" y="6389640"/>
            <a:ext cx="1438214" cy="276999"/>
          </a:xfrm>
          <a:prstGeom prst="rect">
            <a:avLst/>
          </a:prstGeom>
          <a:noFill/>
        </p:spPr>
        <p:txBody>
          <a:bodyPr wrap="none" rtlCol="0">
            <a:spAutoFit/>
          </a:bodyPr>
          <a:lstStyle/>
          <a:p>
            <a:r>
              <a:rPr lang="de-AT" sz="1200" dirty="0">
                <a:solidFill>
                  <a:schemeClr val="bg1">
                    <a:lumMod val="65000"/>
                  </a:schemeClr>
                </a:solidFill>
              </a:rPr>
              <a:t>Bilder: pexels.com</a:t>
            </a:r>
          </a:p>
        </p:txBody>
      </p:sp>
      <p:graphicFrame>
        <p:nvGraphicFramePr>
          <p:cNvPr id="4" name="Tabelle 4">
            <a:extLst>
              <a:ext uri="{FF2B5EF4-FFF2-40B4-BE49-F238E27FC236}">
                <a16:creationId xmlns:a16="http://schemas.microsoft.com/office/drawing/2014/main" id="{7E01E5BC-3661-4CDE-BDDE-160CCFD94E3F}"/>
              </a:ext>
            </a:extLst>
          </p:cNvPr>
          <p:cNvGraphicFramePr>
            <a:graphicFrameLocks noGrp="1"/>
          </p:cNvGraphicFramePr>
          <p:nvPr>
            <p:extLst>
              <p:ext uri="{D42A27DB-BD31-4B8C-83A1-F6EECF244321}">
                <p14:modId xmlns:p14="http://schemas.microsoft.com/office/powerpoint/2010/main" val="924180985"/>
              </p:ext>
            </p:extLst>
          </p:nvPr>
        </p:nvGraphicFramePr>
        <p:xfrm>
          <a:off x="977900" y="2324099"/>
          <a:ext cx="7632700" cy="4186903"/>
        </p:xfrm>
        <a:graphic>
          <a:graphicData uri="http://schemas.openxmlformats.org/drawingml/2006/table">
            <a:tbl>
              <a:tblPr firstRow="1" bandRow="1">
                <a:tableStyleId>{F5AB1C69-6EDB-4FF4-983F-18BD219EF322}</a:tableStyleId>
              </a:tblPr>
              <a:tblGrid>
                <a:gridCol w="3816350">
                  <a:extLst>
                    <a:ext uri="{9D8B030D-6E8A-4147-A177-3AD203B41FA5}">
                      <a16:colId xmlns:a16="http://schemas.microsoft.com/office/drawing/2014/main" val="1390489565"/>
                    </a:ext>
                  </a:extLst>
                </a:gridCol>
                <a:gridCol w="3816350">
                  <a:extLst>
                    <a:ext uri="{9D8B030D-6E8A-4147-A177-3AD203B41FA5}">
                      <a16:colId xmlns:a16="http://schemas.microsoft.com/office/drawing/2014/main" val="3822597936"/>
                    </a:ext>
                  </a:extLst>
                </a:gridCol>
              </a:tblGrid>
              <a:tr h="381001">
                <a:tc>
                  <a:txBody>
                    <a:bodyPr/>
                    <a:lstStyle/>
                    <a:p>
                      <a:pPr algn="ctr"/>
                      <a:r>
                        <a:rPr lang="de-AT" dirty="0">
                          <a:solidFill>
                            <a:schemeClr val="tx1">
                              <a:lumMod val="50000"/>
                              <a:lumOff val="50000"/>
                            </a:schemeClr>
                          </a:solidFill>
                        </a:rPr>
                        <a:t>Vorteile</a:t>
                      </a:r>
                    </a:p>
                  </a:txBody>
                  <a:tcPr>
                    <a:solidFill>
                      <a:schemeClr val="accent3">
                        <a:lumMod val="40000"/>
                        <a:lumOff val="60000"/>
                      </a:schemeClr>
                    </a:solidFill>
                  </a:tcPr>
                </a:tc>
                <a:tc>
                  <a:txBody>
                    <a:bodyPr/>
                    <a:lstStyle/>
                    <a:p>
                      <a:pPr algn="ctr"/>
                      <a:r>
                        <a:rPr lang="de-AT" dirty="0">
                          <a:solidFill>
                            <a:schemeClr val="tx1">
                              <a:lumMod val="50000"/>
                              <a:lumOff val="50000"/>
                            </a:schemeClr>
                          </a:solidFill>
                        </a:rPr>
                        <a:t>Nachteile</a:t>
                      </a:r>
                    </a:p>
                  </a:txBody>
                  <a:tcPr>
                    <a:solidFill>
                      <a:schemeClr val="accent3">
                        <a:lumMod val="40000"/>
                        <a:lumOff val="60000"/>
                      </a:schemeClr>
                    </a:solidFill>
                  </a:tcPr>
                </a:tc>
                <a:extLst>
                  <a:ext uri="{0D108BD9-81ED-4DB2-BD59-A6C34878D82A}">
                    <a16:rowId xmlns:a16="http://schemas.microsoft.com/office/drawing/2014/main" val="1672103603"/>
                  </a:ext>
                </a:extLst>
              </a:tr>
              <a:tr h="3805902">
                <a:tc>
                  <a:txBody>
                    <a:bodyPr/>
                    <a:lstStyle/>
                    <a:p>
                      <a:endParaRPr lang="de-AT" dirty="0"/>
                    </a:p>
                  </a:txBody>
                  <a:tcPr>
                    <a:solidFill>
                      <a:schemeClr val="accent3">
                        <a:lumMod val="20000"/>
                        <a:lumOff val="80000"/>
                      </a:schemeClr>
                    </a:solidFill>
                  </a:tcPr>
                </a:tc>
                <a:tc>
                  <a:txBody>
                    <a:bodyPr/>
                    <a:lstStyle/>
                    <a:p>
                      <a:endParaRPr lang="de-AT" dirty="0"/>
                    </a:p>
                  </a:txBody>
                  <a:tcPr>
                    <a:solidFill>
                      <a:schemeClr val="accent3">
                        <a:lumMod val="20000"/>
                        <a:lumOff val="80000"/>
                      </a:schemeClr>
                    </a:solidFill>
                  </a:tcPr>
                </a:tc>
                <a:extLst>
                  <a:ext uri="{0D108BD9-81ED-4DB2-BD59-A6C34878D82A}">
                    <a16:rowId xmlns:a16="http://schemas.microsoft.com/office/drawing/2014/main" val="3889565744"/>
                  </a:ext>
                </a:extLst>
              </a:tr>
            </a:tbl>
          </a:graphicData>
        </a:graphic>
      </p:graphicFrame>
    </p:spTree>
    <p:extLst>
      <p:ext uri="{BB962C8B-B14F-4D97-AF65-F5344CB8AC3E}">
        <p14:creationId xmlns:p14="http://schemas.microsoft.com/office/powerpoint/2010/main" val="2019811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AT" dirty="0"/>
              <a:t>Qualitätsregelkarten (QRK)</a:t>
            </a:r>
          </a:p>
        </p:txBody>
      </p:sp>
      <p:sp>
        <p:nvSpPr>
          <p:cNvPr id="2" name="Foliennummernplatzhalter 1"/>
          <p:cNvSpPr>
            <a:spLocks noGrp="1"/>
          </p:cNvSpPr>
          <p:nvPr>
            <p:ph type="sldNum" sz="quarter" idx="4"/>
          </p:nvPr>
        </p:nvSpPr>
        <p:spPr/>
        <p:txBody>
          <a:bodyPr/>
          <a:lstStyle/>
          <a:p>
            <a:fld id="{4F638597-3A6E-49DB-8B29-8CE2CDF8DFA8}" type="slidenum">
              <a:rPr lang="de-AT" smtClean="0"/>
              <a:pPr/>
              <a:t>18</a:t>
            </a:fld>
            <a:endParaRPr lang="de-AT" dirty="0"/>
          </a:p>
        </p:txBody>
      </p:sp>
      <p:sp>
        <p:nvSpPr>
          <p:cNvPr id="9" name="Rectangle 3">
            <a:extLst>
              <a:ext uri="{FF2B5EF4-FFF2-40B4-BE49-F238E27FC236}">
                <a16:creationId xmlns:a16="http://schemas.microsoft.com/office/drawing/2014/main" id="{0DA3E8D6-D34E-4B21-99C9-29CFD6BB5137}"/>
              </a:ext>
            </a:extLst>
          </p:cNvPr>
          <p:cNvSpPr txBox="1">
            <a:spLocks noChangeArrowheads="1"/>
          </p:cNvSpPr>
          <p:nvPr/>
        </p:nvSpPr>
        <p:spPr>
          <a:xfrm>
            <a:off x="700643" y="1164494"/>
            <a:ext cx="8002588" cy="5000625"/>
          </a:xfrm>
          <a:prstGeom prst="rect">
            <a:avLst/>
          </a:prstGeom>
        </p:spPr>
        <p:txBody>
          <a:bodyPr vert="horz" lIns="91440" tIns="45720" rIns="91440" bIns="45720" rtlCol="0">
            <a:normAutofit/>
          </a:bodyPr>
          <a:lstStyle>
            <a:lvl1pPr marL="342900" indent="-342900" algn="l" defTabSz="914400" rtl="0" eaLnBrk="1" latinLnBrk="0" hangingPunct="1">
              <a:lnSpc>
                <a:spcPct val="150000"/>
              </a:lnSpc>
              <a:spcBef>
                <a:spcPct val="20000"/>
              </a:spcBef>
              <a:buFontTx/>
              <a:buBlip>
                <a:blip r:embed="rId3"/>
              </a:buBlip>
              <a:defRPr sz="1700" kern="1200">
                <a:solidFill>
                  <a:srgbClr val="4E606B"/>
                </a:solidFill>
                <a:latin typeface="Arial" pitchFamily="34" charset="0"/>
                <a:ea typeface="+mn-ea"/>
                <a:cs typeface="Arial" pitchFamily="34" charset="0"/>
              </a:defRPr>
            </a:lvl1pPr>
            <a:lvl2pPr marL="742950" indent="-28575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2pPr>
            <a:lvl3pPr marL="1143000" indent="-228600" algn="l" defTabSz="914400" rtl="0" eaLnBrk="1" latinLnBrk="0" hangingPunct="1">
              <a:lnSpc>
                <a:spcPct val="150000"/>
              </a:lnSpc>
              <a:spcBef>
                <a:spcPct val="20000"/>
              </a:spcBef>
              <a:buFontTx/>
              <a:buBlip>
                <a:blip r:embed="rId3"/>
              </a:buBlip>
              <a:defRPr sz="1700" kern="1200">
                <a:solidFill>
                  <a:srgbClr val="4E606B"/>
                </a:solidFill>
                <a:latin typeface="Arial" pitchFamily="34" charset="0"/>
                <a:ea typeface="+mn-ea"/>
                <a:cs typeface="Arial" pitchFamily="34" charset="0"/>
              </a:defRPr>
            </a:lvl3pPr>
            <a:lvl4pPr marL="1600200" indent="-22860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4pPr>
            <a:lvl5pPr marL="2057400" indent="-22860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de-DE" altLang="de-DE" sz="2400" dirty="0">
                <a:ea typeface="ＭＳ Ｐゴシック" pitchFamily="34" charset="-128"/>
              </a:rPr>
              <a:t>Zusammenhang QRK und Häufigkeitsverteilung :</a:t>
            </a:r>
            <a:endParaRPr lang="de-DE" altLang="de-DE" dirty="0">
              <a:ea typeface="ＭＳ Ｐゴシック" pitchFamily="34" charset="-128"/>
            </a:endParaRPr>
          </a:p>
          <a:p>
            <a:pPr>
              <a:lnSpc>
                <a:spcPct val="100000"/>
              </a:lnSpc>
            </a:pPr>
            <a:endParaRPr lang="de-DE" altLang="de-DE" dirty="0">
              <a:ea typeface="ＭＳ Ｐゴシック" pitchFamily="34" charset="-128"/>
            </a:endParaRPr>
          </a:p>
          <a:p>
            <a:pPr>
              <a:lnSpc>
                <a:spcPct val="100000"/>
              </a:lnSpc>
            </a:pPr>
            <a:endParaRPr lang="de-DE" altLang="de-DE" dirty="0">
              <a:ea typeface="ＭＳ Ｐゴシック" pitchFamily="34" charset="-128"/>
            </a:endParaRPr>
          </a:p>
          <a:p>
            <a:pPr>
              <a:lnSpc>
                <a:spcPct val="100000"/>
              </a:lnSpc>
            </a:pPr>
            <a:endParaRPr lang="de-DE" altLang="de-DE" dirty="0">
              <a:ea typeface="ＭＳ Ｐゴシック" pitchFamily="34" charset="-128"/>
            </a:endParaRPr>
          </a:p>
          <a:p>
            <a:pPr marL="0" indent="0">
              <a:lnSpc>
                <a:spcPct val="100000"/>
              </a:lnSpc>
              <a:buNone/>
            </a:pPr>
            <a:endParaRPr lang="de-DE" altLang="de-DE" dirty="0">
              <a:ea typeface="ＭＳ Ｐゴシック" pitchFamily="34" charset="-128"/>
            </a:endParaRPr>
          </a:p>
        </p:txBody>
      </p:sp>
      <p:pic>
        <p:nvPicPr>
          <p:cNvPr id="6" name="Grafik 5">
            <a:extLst>
              <a:ext uri="{FF2B5EF4-FFF2-40B4-BE49-F238E27FC236}">
                <a16:creationId xmlns:a16="http://schemas.microsoft.com/office/drawing/2014/main" id="{F6639D92-0C76-443D-86E8-DF02DB319D4D}"/>
              </a:ext>
            </a:extLst>
          </p:cNvPr>
          <p:cNvPicPr>
            <a:picLocks noChangeAspect="1"/>
          </p:cNvPicPr>
          <p:nvPr/>
        </p:nvPicPr>
        <p:blipFill>
          <a:blip r:embed="rId4">
            <a:alphaModFix amt="50000"/>
          </a:blip>
          <a:stretch>
            <a:fillRect/>
          </a:stretch>
        </p:blipFill>
        <p:spPr>
          <a:xfrm>
            <a:off x="1917700" y="2315434"/>
            <a:ext cx="5985129" cy="4071204"/>
          </a:xfrm>
          <a:prstGeom prst="rect">
            <a:avLst/>
          </a:prstGeom>
        </p:spPr>
      </p:pic>
      <p:sp>
        <p:nvSpPr>
          <p:cNvPr id="4" name="Pfeil: nach links 3">
            <a:extLst>
              <a:ext uri="{FF2B5EF4-FFF2-40B4-BE49-F238E27FC236}">
                <a16:creationId xmlns:a16="http://schemas.microsoft.com/office/drawing/2014/main" id="{04E637BE-27FC-4B7D-8D2D-ABA442DAECBC}"/>
              </a:ext>
            </a:extLst>
          </p:cNvPr>
          <p:cNvSpPr/>
          <p:nvPr/>
        </p:nvSpPr>
        <p:spPr>
          <a:xfrm>
            <a:off x="2730500" y="2717800"/>
            <a:ext cx="4841875" cy="368300"/>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5" name="Textfeld 4">
            <a:extLst>
              <a:ext uri="{FF2B5EF4-FFF2-40B4-BE49-F238E27FC236}">
                <a16:creationId xmlns:a16="http://schemas.microsoft.com/office/drawing/2014/main" id="{A5C05D30-4A79-4739-B946-3FBF5EBDFBAA}"/>
              </a:ext>
            </a:extLst>
          </p:cNvPr>
          <p:cNvSpPr txBox="1"/>
          <p:nvPr/>
        </p:nvSpPr>
        <p:spPr>
          <a:xfrm>
            <a:off x="3675474" y="2331951"/>
            <a:ext cx="2672526" cy="369332"/>
          </a:xfrm>
          <a:prstGeom prst="rect">
            <a:avLst/>
          </a:prstGeom>
          <a:solidFill>
            <a:schemeClr val="bg1"/>
          </a:solidFill>
        </p:spPr>
        <p:txBody>
          <a:bodyPr wrap="none" rtlCol="0">
            <a:spAutoFit/>
          </a:bodyPr>
          <a:lstStyle/>
          <a:p>
            <a:r>
              <a:rPr lang="de-AT" dirty="0">
                <a:solidFill>
                  <a:srgbClr val="00B050"/>
                </a:solidFill>
              </a:rPr>
              <a:t>Häufigkeiten summieren</a:t>
            </a:r>
          </a:p>
        </p:txBody>
      </p:sp>
      <p:sp>
        <p:nvSpPr>
          <p:cNvPr id="11" name="Pfeil: nach rechts gekrümmt 10">
            <a:extLst>
              <a:ext uri="{FF2B5EF4-FFF2-40B4-BE49-F238E27FC236}">
                <a16:creationId xmlns:a16="http://schemas.microsoft.com/office/drawing/2014/main" id="{C21B4929-C000-4ECC-AAEC-D62DD1EF9458}"/>
              </a:ext>
            </a:extLst>
          </p:cNvPr>
          <p:cNvSpPr/>
          <p:nvPr/>
        </p:nvSpPr>
        <p:spPr>
          <a:xfrm rot="2817791">
            <a:off x="1549400" y="1778000"/>
            <a:ext cx="533400" cy="923283"/>
          </a:xfrm>
          <a:prstGeom prst="curv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
        <p:nvSpPr>
          <p:cNvPr id="12" name="Zwölfeck 11">
            <a:extLst>
              <a:ext uri="{FF2B5EF4-FFF2-40B4-BE49-F238E27FC236}">
                <a16:creationId xmlns:a16="http://schemas.microsoft.com/office/drawing/2014/main" id="{13370124-E1CA-4051-8B0F-03F4C6D14881}"/>
              </a:ext>
            </a:extLst>
          </p:cNvPr>
          <p:cNvSpPr/>
          <p:nvPr/>
        </p:nvSpPr>
        <p:spPr>
          <a:xfrm>
            <a:off x="1104104" y="1913814"/>
            <a:ext cx="385119" cy="372334"/>
          </a:xfrm>
          <a:prstGeom prst="dodecagon">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a:t>1</a:t>
            </a:r>
          </a:p>
        </p:txBody>
      </p:sp>
      <p:sp>
        <p:nvSpPr>
          <p:cNvPr id="14" name="Zwölfeck 13">
            <a:extLst>
              <a:ext uri="{FF2B5EF4-FFF2-40B4-BE49-F238E27FC236}">
                <a16:creationId xmlns:a16="http://schemas.microsoft.com/office/drawing/2014/main" id="{019D9620-6E03-4E1A-9504-D0163F91C8C2}"/>
              </a:ext>
            </a:extLst>
          </p:cNvPr>
          <p:cNvSpPr/>
          <p:nvPr/>
        </p:nvSpPr>
        <p:spPr>
          <a:xfrm>
            <a:off x="3321474" y="2296317"/>
            <a:ext cx="385119" cy="372334"/>
          </a:xfrm>
          <a:prstGeom prst="dodecagon">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a:t>2</a:t>
            </a:r>
          </a:p>
        </p:txBody>
      </p:sp>
      <p:sp>
        <p:nvSpPr>
          <p:cNvPr id="16" name="Textfeld 15">
            <a:extLst>
              <a:ext uri="{FF2B5EF4-FFF2-40B4-BE49-F238E27FC236}">
                <a16:creationId xmlns:a16="http://schemas.microsoft.com/office/drawing/2014/main" id="{CF328728-E10A-4A9D-AC48-D8A431D5D08F}"/>
              </a:ext>
            </a:extLst>
          </p:cNvPr>
          <p:cNvSpPr txBox="1"/>
          <p:nvPr/>
        </p:nvSpPr>
        <p:spPr>
          <a:xfrm>
            <a:off x="895987" y="1582197"/>
            <a:ext cx="3124573" cy="369332"/>
          </a:xfrm>
          <a:prstGeom prst="rect">
            <a:avLst/>
          </a:prstGeom>
          <a:noFill/>
        </p:spPr>
        <p:txBody>
          <a:bodyPr wrap="none" rtlCol="0">
            <a:spAutoFit/>
          </a:bodyPr>
          <a:lstStyle/>
          <a:p>
            <a:r>
              <a:rPr lang="de-AT" dirty="0">
                <a:solidFill>
                  <a:srgbClr val="00B050"/>
                </a:solidFill>
              </a:rPr>
              <a:t>90° gg Uhrzeigersinn drehen</a:t>
            </a:r>
          </a:p>
        </p:txBody>
      </p:sp>
      <p:sp>
        <p:nvSpPr>
          <p:cNvPr id="18" name="Textfeld 17">
            <a:extLst>
              <a:ext uri="{FF2B5EF4-FFF2-40B4-BE49-F238E27FC236}">
                <a16:creationId xmlns:a16="http://schemas.microsoft.com/office/drawing/2014/main" id="{76029DFC-822F-4C06-AAC8-031C65E84284}"/>
              </a:ext>
            </a:extLst>
          </p:cNvPr>
          <p:cNvSpPr txBox="1"/>
          <p:nvPr/>
        </p:nvSpPr>
        <p:spPr>
          <a:xfrm>
            <a:off x="895987" y="5866802"/>
            <a:ext cx="3352200" cy="369332"/>
          </a:xfrm>
          <a:prstGeom prst="rect">
            <a:avLst/>
          </a:prstGeom>
          <a:noFill/>
        </p:spPr>
        <p:txBody>
          <a:bodyPr wrap="none" rtlCol="0">
            <a:spAutoFit/>
          </a:bodyPr>
          <a:lstStyle/>
          <a:p>
            <a:r>
              <a:rPr lang="de-AT" dirty="0">
                <a:solidFill>
                  <a:srgbClr val="00B050"/>
                </a:solidFill>
              </a:rPr>
              <a:t>Merkmalsachse wird horizontal</a:t>
            </a:r>
          </a:p>
        </p:txBody>
      </p:sp>
      <p:sp>
        <p:nvSpPr>
          <p:cNvPr id="20" name="Zwölfeck 19">
            <a:extLst>
              <a:ext uri="{FF2B5EF4-FFF2-40B4-BE49-F238E27FC236}">
                <a16:creationId xmlns:a16="http://schemas.microsoft.com/office/drawing/2014/main" id="{EAA2DA0F-6A6D-4CF5-95F1-4E6ACF3535E3}"/>
              </a:ext>
            </a:extLst>
          </p:cNvPr>
          <p:cNvSpPr/>
          <p:nvPr/>
        </p:nvSpPr>
        <p:spPr>
          <a:xfrm>
            <a:off x="510868" y="5847707"/>
            <a:ext cx="385119" cy="372334"/>
          </a:xfrm>
          <a:prstGeom prst="dodecagon">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a:t>3</a:t>
            </a:r>
          </a:p>
        </p:txBody>
      </p:sp>
      <p:cxnSp>
        <p:nvCxnSpPr>
          <p:cNvPr id="22" name="Gerader Verbinder 21">
            <a:extLst>
              <a:ext uri="{FF2B5EF4-FFF2-40B4-BE49-F238E27FC236}">
                <a16:creationId xmlns:a16="http://schemas.microsoft.com/office/drawing/2014/main" id="{C3BCF0FF-73F2-40B5-9984-1B65A239F15A}"/>
              </a:ext>
            </a:extLst>
          </p:cNvPr>
          <p:cNvCxnSpPr/>
          <p:nvPr/>
        </p:nvCxnSpPr>
        <p:spPr>
          <a:xfrm>
            <a:off x="1955800" y="2915291"/>
            <a:ext cx="0" cy="2932416"/>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2D8DFBD5-C5A5-4606-920A-4FCF95EB1582}"/>
              </a:ext>
            </a:extLst>
          </p:cNvPr>
          <p:cNvSpPr txBox="1"/>
          <p:nvPr/>
        </p:nvSpPr>
        <p:spPr>
          <a:xfrm>
            <a:off x="6355592" y="6420123"/>
            <a:ext cx="2511961" cy="276999"/>
          </a:xfrm>
          <a:prstGeom prst="rect">
            <a:avLst/>
          </a:prstGeom>
          <a:noFill/>
        </p:spPr>
        <p:txBody>
          <a:bodyPr wrap="square" rtlCol="0">
            <a:spAutoFit/>
          </a:bodyPr>
          <a:lstStyle/>
          <a:p>
            <a:r>
              <a:rPr lang="de-AT" sz="1200" dirty="0">
                <a:solidFill>
                  <a:schemeClr val="bg1">
                    <a:lumMod val="65000"/>
                  </a:schemeClr>
                </a:solidFill>
              </a:rPr>
              <a:t>Bilder: Management Schiefer e.U.</a:t>
            </a:r>
          </a:p>
        </p:txBody>
      </p:sp>
    </p:spTree>
    <p:extLst>
      <p:ext uri="{BB962C8B-B14F-4D97-AF65-F5344CB8AC3E}">
        <p14:creationId xmlns:p14="http://schemas.microsoft.com/office/powerpoint/2010/main" val="2116806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AT" dirty="0"/>
              <a:t>Qualitätsregelkarten (QRK)</a:t>
            </a:r>
          </a:p>
        </p:txBody>
      </p:sp>
      <p:sp>
        <p:nvSpPr>
          <p:cNvPr id="2" name="Foliennummernplatzhalter 1"/>
          <p:cNvSpPr>
            <a:spLocks noGrp="1"/>
          </p:cNvSpPr>
          <p:nvPr>
            <p:ph type="sldNum" sz="quarter" idx="4"/>
          </p:nvPr>
        </p:nvSpPr>
        <p:spPr/>
        <p:txBody>
          <a:bodyPr/>
          <a:lstStyle/>
          <a:p>
            <a:fld id="{4F638597-3A6E-49DB-8B29-8CE2CDF8DFA8}" type="slidenum">
              <a:rPr lang="de-AT" smtClean="0"/>
              <a:pPr/>
              <a:t>19</a:t>
            </a:fld>
            <a:endParaRPr lang="de-AT" dirty="0"/>
          </a:p>
        </p:txBody>
      </p:sp>
      <p:sp>
        <p:nvSpPr>
          <p:cNvPr id="9" name="Rectangle 3">
            <a:extLst>
              <a:ext uri="{FF2B5EF4-FFF2-40B4-BE49-F238E27FC236}">
                <a16:creationId xmlns:a16="http://schemas.microsoft.com/office/drawing/2014/main" id="{0DA3E8D6-D34E-4B21-99C9-29CFD6BB5137}"/>
              </a:ext>
            </a:extLst>
          </p:cNvPr>
          <p:cNvSpPr txBox="1">
            <a:spLocks noChangeArrowheads="1"/>
          </p:cNvSpPr>
          <p:nvPr/>
        </p:nvSpPr>
        <p:spPr>
          <a:xfrm>
            <a:off x="700643" y="1164494"/>
            <a:ext cx="8002588" cy="5000625"/>
          </a:xfrm>
          <a:prstGeom prst="rect">
            <a:avLst/>
          </a:prstGeom>
        </p:spPr>
        <p:txBody>
          <a:bodyPr vert="horz" lIns="91440" tIns="45720" rIns="91440" bIns="45720" rtlCol="0">
            <a:normAutofit/>
          </a:bodyPr>
          <a:lstStyle>
            <a:lvl1pPr marL="342900" indent="-342900" algn="l" defTabSz="914400" rtl="0" eaLnBrk="1" latinLnBrk="0" hangingPunct="1">
              <a:lnSpc>
                <a:spcPct val="150000"/>
              </a:lnSpc>
              <a:spcBef>
                <a:spcPct val="20000"/>
              </a:spcBef>
              <a:buFontTx/>
              <a:buBlip>
                <a:blip r:embed="rId3"/>
              </a:buBlip>
              <a:defRPr sz="1700" kern="1200">
                <a:solidFill>
                  <a:srgbClr val="4E606B"/>
                </a:solidFill>
                <a:latin typeface="Arial" pitchFamily="34" charset="0"/>
                <a:ea typeface="+mn-ea"/>
                <a:cs typeface="Arial" pitchFamily="34" charset="0"/>
              </a:defRPr>
            </a:lvl1pPr>
            <a:lvl2pPr marL="742950" indent="-28575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2pPr>
            <a:lvl3pPr marL="1143000" indent="-228600" algn="l" defTabSz="914400" rtl="0" eaLnBrk="1" latinLnBrk="0" hangingPunct="1">
              <a:lnSpc>
                <a:spcPct val="150000"/>
              </a:lnSpc>
              <a:spcBef>
                <a:spcPct val="20000"/>
              </a:spcBef>
              <a:buFontTx/>
              <a:buBlip>
                <a:blip r:embed="rId3"/>
              </a:buBlip>
              <a:defRPr sz="1700" kern="1200">
                <a:solidFill>
                  <a:srgbClr val="4E606B"/>
                </a:solidFill>
                <a:latin typeface="Arial" pitchFamily="34" charset="0"/>
                <a:ea typeface="+mn-ea"/>
                <a:cs typeface="Arial" pitchFamily="34" charset="0"/>
              </a:defRPr>
            </a:lvl3pPr>
            <a:lvl4pPr marL="1600200" indent="-22860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4pPr>
            <a:lvl5pPr marL="2057400" indent="-22860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de-DE" altLang="de-DE" sz="2400" dirty="0">
                <a:ea typeface="ＭＳ Ｐゴシック" pitchFamily="34" charset="-128"/>
              </a:rPr>
              <a:t>Zusammenhang QRK und Häufigkeitsverteilung :</a:t>
            </a:r>
            <a:endParaRPr lang="de-DE" altLang="de-DE" dirty="0">
              <a:ea typeface="ＭＳ Ｐゴシック" pitchFamily="34" charset="-128"/>
            </a:endParaRPr>
          </a:p>
          <a:p>
            <a:pPr>
              <a:lnSpc>
                <a:spcPct val="100000"/>
              </a:lnSpc>
            </a:pPr>
            <a:endParaRPr lang="de-DE" altLang="de-DE" dirty="0">
              <a:ea typeface="ＭＳ Ｐゴシック" pitchFamily="34" charset="-128"/>
            </a:endParaRPr>
          </a:p>
          <a:p>
            <a:pPr>
              <a:lnSpc>
                <a:spcPct val="100000"/>
              </a:lnSpc>
            </a:pPr>
            <a:endParaRPr lang="de-DE" altLang="de-DE" dirty="0">
              <a:ea typeface="ＭＳ Ｐゴシック" pitchFamily="34" charset="-128"/>
            </a:endParaRPr>
          </a:p>
          <a:p>
            <a:pPr>
              <a:lnSpc>
                <a:spcPct val="100000"/>
              </a:lnSpc>
            </a:pPr>
            <a:endParaRPr lang="de-DE" altLang="de-DE" dirty="0">
              <a:ea typeface="ＭＳ Ｐゴシック" pitchFamily="34" charset="-128"/>
            </a:endParaRPr>
          </a:p>
          <a:p>
            <a:pPr marL="0" indent="0">
              <a:lnSpc>
                <a:spcPct val="100000"/>
              </a:lnSpc>
              <a:buNone/>
            </a:pPr>
            <a:endParaRPr lang="de-DE" altLang="de-DE" dirty="0">
              <a:ea typeface="ＭＳ Ｐゴシック" pitchFamily="34" charset="-128"/>
            </a:endParaRPr>
          </a:p>
        </p:txBody>
      </p:sp>
      <p:pic>
        <p:nvPicPr>
          <p:cNvPr id="6" name="Grafik 5">
            <a:extLst>
              <a:ext uri="{FF2B5EF4-FFF2-40B4-BE49-F238E27FC236}">
                <a16:creationId xmlns:a16="http://schemas.microsoft.com/office/drawing/2014/main" id="{F6639D92-0C76-443D-86E8-DF02DB319D4D}"/>
              </a:ext>
            </a:extLst>
          </p:cNvPr>
          <p:cNvPicPr>
            <a:picLocks noChangeAspect="1"/>
          </p:cNvPicPr>
          <p:nvPr/>
        </p:nvPicPr>
        <p:blipFill>
          <a:blip r:embed="rId4">
            <a:alphaModFix/>
          </a:blip>
          <a:stretch>
            <a:fillRect/>
          </a:stretch>
        </p:blipFill>
        <p:spPr>
          <a:xfrm>
            <a:off x="811323" y="1971550"/>
            <a:ext cx="3209237" cy="2182987"/>
          </a:xfrm>
          <a:prstGeom prst="rect">
            <a:avLst/>
          </a:prstGeom>
        </p:spPr>
      </p:pic>
      <p:pic>
        <p:nvPicPr>
          <p:cNvPr id="7" name="Grafik 6">
            <a:extLst>
              <a:ext uri="{FF2B5EF4-FFF2-40B4-BE49-F238E27FC236}">
                <a16:creationId xmlns:a16="http://schemas.microsoft.com/office/drawing/2014/main" id="{975B327F-7EBC-4728-8134-AD608A7D0653}"/>
              </a:ext>
            </a:extLst>
          </p:cNvPr>
          <p:cNvPicPr>
            <a:picLocks noChangeAspect="1"/>
          </p:cNvPicPr>
          <p:nvPr/>
        </p:nvPicPr>
        <p:blipFill>
          <a:blip r:embed="rId4">
            <a:alphaModFix/>
          </a:blip>
          <a:stretch>
            <a:fillRect/>
          </a:stretch>
        </p:blipFill>
        <p:spPr>
          <a:xfrm rot="16200000">
            <a:off x="6240181" y="2410259"/>
            <a:ext cx="2664388" cy="1812370"/>
          </a:xfrm>
          <a:prstGeom prst="rect">
            <a:avLst/>
          </a:prstGeom>
        </p:spPr>
      </p:pic>
      <p:pic>
        <p:nvPicPr>
          <p:cNvPr id="13" name="Grafik 12">
            <a:extLst>
              <a:ext uri="{FF2B5EF4-FFF2-40B4-BE49-F238E27FC236}">
                <a16:creationId xmlns:a16="http://schemas.microsoft.com/office/drawing/2014/main" id="{71C0086B-4F20-4158-BC19-F80E5EA05616}"/>
              </a:ext>
            </a:extLst>
          </p:cNvPr>
          <p:cNvPicPr>
            <a:picLocks noChangeAspect="1"/>
          </p:cNvPicPr>
          <p:nvPr/>
        </p:nvPicPr>
        <p:blipFill>
          <a:blip r:embed="rId5"/>
          <a:stretch>
            <a:fillRect/>
          </a:stretch>
        </p:blipFill>
        <p:spPr>
          <a:xfrm>
            <a:off x="2477811" y="4261067"/>
            <a:ext cx="4517435" cy="2436055"/>
          </a:xfrm>
          <a:prstGeom prst="rect">
            <a:avLst/>
          </a:prstGeom>
        </p:spPr>
      </p:pic>
      <p:sp>
        <p:nvSpPr>
          <p:cNvPr id="15" name="Pfeil: nach links 14">
            <a:extLst>
              <a:ext uri="{FF2B5EF4-FFF2-40B4-BE49-F238E27FC236}">
                <a16:creationId xmlns:a16="http://schemas.microsoft.com/office/drawing/2014/main" id="{7AFBFBB9-6CD2-444F-9E76-FC6CE3D43CE2}"/>
              </a:ext>
            </a:extLst>
          </p:cNvPr>
          <p:cNvSpPr/>
          <p:nvPr/>
        </p:nvSpPr>
        <p:spPr>
          <a:xfrm rot="10800000">
            <a:off x="4572000" y="2578100"/>
            <a:ext cx="1362075" cy="381000"/>
          </a:xfrm>
          <a:prstGeom prst="leftArrow">
            <a:avLst>
              <a:gd name="adj1" fmla="val 50000"/>
              <a:gd name="adj2" fmla="val 140000"/>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5" name="Pfeil: nach links 24">
            <a:extLst>
              <a:ext uri="{FF2B5EF4-FFF2-40B4-BE49-F238E27FC236}">
                <a16:creationId xmlns:a16="http://schemas.microsoft.com/office/drawing/2014/main" id="{691A0A04-9D80-4423-BD98-6E2F00B79A50}"/>
              </a:ext>
            </a:extLst>
          </p:cNvPr>
          <p:cNvSpPr/>
          <p:nvPr/>
        </p:nvSpPr>
        <p:spPr>
          <a:xfrm rot="18919088">
            <a:off x="6707696" y="5175677"/>
            <a:ext cx="1362075" cy="381000"/>
          </a:xfrm>
          <a:prstGeom prst="leftArrow">
            <a:avLst>
              <a:gd name="adj1" fmla="val 50000"/>
              <a:gd name="adj2" fmla="val 140000"/>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7" name="Pfeil: nach links 26">
            <a:extLst>
              <a:ext uri="{FF2B5EF4-FFF2-40B4-BE49-F238E27FC236}">
                <a16:creationId xmlns:a16="http://schemas.microsoft.com/office/drawing/2014/main" id="{62CA58D2-F57F-4599-9D6E-C305F7386D98}"/>
              </a:ext>
            </a:extLst>
          </p:cNvPr>
          <p:cNvSpPr/>
          <p:nvPr/>
        </p:nvSpPr>
        <p:spPr>
          <a:xfrm rot="2905122">
            <a:off x="1140414" y="4687803"/>
            <a:ext cx="1362075" cy="381000"/>
          </a:xfrm>
          <a:prstGeom prst="leftArrow">
            <a:avLst>
              <a:gd name="adj1" fmla="val 50000"/>
              <a:gd name="adj2" fmla="val 140000"/>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8" name="Multiplikationszeichen 27">
            <a:extLst>
              <a:ext uri="{FF2B5EF4-FFF2-40B4-BE49-F238E27FC236}">
                <a16:creationId xmlns:a16="http://schemas.microsoft.com/office/drawing/2014/main" id="{2581D6CB-E599-40F5-9AB6-05A8FE67331A}"/>
              </a:ext>
            </a:extLst>
          </p:cNvPr>
          <p:cNvSpPr/>
          <p:nvPr/>
        </p:nvSpPr>
        <p:spPr>
          <a:xfrm>
            <a:off x="1178680" y="4131066"/>
            <a:ext cx="1421444" cy="1562440"/>
          </a:xfrm>
          <a:prstGeom prst="mathMultiply">
            <a:avLst>
              <a:gd name="adj1" fmla="val 6240"/>
            </a:avLst>
          </a:prstGeom>
          <a:solidFill>
            <a:srgbClr val="FF0000">
              <a:alpha val="7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Textfeld 3">
            <a:extLst>
              <a:ext uri="{FF2B5EF4-FFF2-40B4-BE49-F238E27FC236}">
                <a16:creationId xmlns:a16="http://schemas.microsoft.com/office/drawing/2014/main" id="{F150877C-1405-4BE5-8D65-4D62F06E3C01}"/>
              </a:ext>
            </a:extLst>
          </p:cNvPr>
          <p:cNvSpPr txBox="1"/>
          <p:nvPr/>
        </p:nvSpPr>
        <p:spPr>
          <a:xfrm>
            <a:off x="6355592" y="6420123"/>
            <a:ext cx="2511961" cy="276999"/>
          </a:xfrm>
          <a:prstGeom prst="rect">
            <a:avLst/>
          </a:prstGeom>
          <a:noFill/>
        </p:spPr>
        <p:txBody>
          <a:bodyPr wrap="square" rtlCol="0">
            <a:spAutoFit/>
          </a:bodyPr>
          <a:lstStyle/>
          <a:p>
            <a:r>
              <a:rPr lang="de-AT" sz="1200" dirty="0">
                <a:solidFill>
                  <a:schemeClr val="bg1">
                    <a:lumMod val="65000"/>
                  </a:schemeClr>
                </a:solidFill>
              </a:rPr>
              <a:t>Bilder: Management Schiefer e.U.</a:t>
            </a:r>
          </a:p>
        </p:txBody>
      </p:sp>
    </p:spTree>
    <p:extLst>
      <p:ext uri="{BB962C8B-B14F-4D97-AF65-F5344CB8AC3E}">
        <p14:creationId xmlns:p14="http://schemas.microsoft.com/office/powerpoint/2010/main" val="3976084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AT" dirty="0"/>
              <a:t>Lernziele - QualitätstechnikerIn – Modul 2</a:t>
            </a:r>
          </a:p>
        </p:txBody>
      </p:sp>
      <p:sp>
        <p:nvSpPr>
          <p:cNvPr id="2" name="Foliennummernplatzhalter 1"/>
          <p:cNvSpPr>
            <a:spLocks noGrp="1"/>
          </p:cNvSpPr>
          <p:nvPr>
            <p:ph type="sldNum" sz="quarter" idx="4"/>
          </p:nvPr>
        </p:nvSpPr>
        <p:spPr/>
        <p:txBody>
          <a:bodyPr/>
          <a:lstStyle/>
          <a:p>
            <a:fld id="{4F638597-3A6E-49DB-8B29-8CE2CDF8DFA8}" type="slidenum">
              <a:rPr lang="de-AT" smtClean="0"/>
              <a:pPr/>
              <a:t>2</a:t>
            </a:fld>
            <a:endParaRPr lang="de-AT" dirty="0"/>
          </a:p>
        </p:txBody>
      </p:sp>
      <p:sp>
        <p:nvSpPr>
          <p:cNvPr id="6" name="Inhaltsplatzhalter 1">
            <a:extLst>
              <a:ext uri="{FF2B5EF4-FFF2-40B4-BE49-F238E27FC236}">
                <a16:creationId xmlns:a16="http://schemas.microsoft.com/office/drawing/2014/main" id="{81DC76DD-87FF-4B95-9149-3DC4756A130E}"/>
              </a:ext>
            </a:extLst>
          </p:cNvPr>
          <p:cNvSpPr>
            <a:spLocks noGrp="1"/>
          </p:cNvSpPr>
          <p:nvPr>
            <p:ph idx="1"/>
          </p:nvPr>
        </p:nvSpPr>
        <p:spPr>
          <a:xfrm>
            <a:off x="798796" y="1265274"/>
            <a:ext cx="8124487" cy="5188689"/>
          </a:xfrm>
        </p:spPr>
        <p:txBody>
          <a:bodyPr>
            <a:normAutofit fontScale="77500" lnSpcReduction="20000"/>
          </a:bodyPr>
          <a:lstStyle/>
          <a:p>
            <a:pPr>
              <a:lnSpc>
                <a:spcPct val="100000"/>
              </a:lnSpc>
              <a:spcBef>
                <a:spcPts val="0"/>
              </a:spcBef>
              <a:spcAft>
                <a:spcPts val="1200"/>
              </a:spcAft>
            </a:pPr>
            <a:r>
              <a:rPr lang="de-AT" sz="2000" b="1" u="sng" dirty="0"/>
              <a:t>Sie wissen / kennen:</a:t>
            </a:r>
          </a:p>
          <a:p>
            <a:pPr marL="712788">
              <a:lnSpc>
                <a:spcPct val="100000"/>
              </a:lnSpc>
              <a:spcBef>
                <a:spcPts val="0"/>
              </a:spcBef>
              <a:spcAft>
                <a:spcPts val="1200"/>
              </a:spcAft>
            </a:pPr>
            <a:r>
              <a:rPr lang="de-AT" sz="2000" dirty="0"/>
              <a:t>Grundlagen + Zusammenhänge in Wahrscheinlichkeitslehre + Statistik;</a:t>
            </a:r>
          </a:p>
          <a:p>
            <a:pPr marL="712788">
              <a:lnSpc>
                <a:spcPct val="100000"/>
              </a:lnSpc>
              <a:spcBef>
                <a:spcPts val="0"/>
              </a:spcBef>
              <a:spcAft>
                <a:spcPts val="1200"/>
              </a:spcAft>
            </a:pPr>
            <a:r>
              <a:rPr lang="de-AT" sz="2000" dirty="0"/>
              <a:t>Funktionsweise von AQL-Stichprobensystemen;</a:t>
            </a:r>
          </a:p>
          <a:p>
            <a:pPr marL="712788">
              <a:lnSpc>
                <a:spcPct val="100000"/>
              </a:lnSpc>
              <a:spcBef>
                <a:spcPts val="0"/>
              </a:spcBef>
              <a:spcAft>
                <a:spcPts val="1200"/>
              </a:spcAft>
            </a:pPr>
            <a:r>
              <a:rPr lang="de-AT" sz="2000" dirty="0"/>
              <a:t>Wichtigste statistische Kenngrößen;</a:t>
            </a:r>
          </a:p>
          <a:p>
            <a:pPr marL="712788">
              <a:lnSpc>
                <a:spcPct val="100000"/>
              </a:lnSpc>
              <a:spcBef>
                <a:spcPts val="0"/>
              </a:spcBef>
              <a:spcAft>
                <a:spcPts val="1200"/>
              </a:spcAft>
            </a:pPr>
            <a:r>
              <a:rPr lang="de-AT" sz="2000" dirty="0"/>
              <a:t>Zusammenhänge zwischen Qualitätsregelkarten und Histogrammen;</a:t>
            </a:r>
          </a:p>
          <a:p>
            <a:pPr marL="712788">
              <a:lnSpc>
                <a:spcPct val="100000"/>
              </a:lnSpc>
              <a:spcBef>
                <a:spcPts val="0"/>
              </a:spcBef>
              <a:spcAft>
                <a:spcPts val="1200"/>
              </a:spcAft>
            </a:pPr>
            <a:r>
              <a:rPr lang="de-AT" sz="2000" dirty="0"/>
              <a:t>Hintergründe zur Werkerselbstprüfung;</a:t>
            </a:r>
          </a:p>
          <a:p>
            <a:pPr marL="712788">
              <a:lnSpc>
                <a:spcPct val="100000"/>
              </a:lnSpc>
              <a:spcBef>
                <a:spcPts val="0"/>
              </a:spcBef>
              <a:spcAft>
                <a:spcPts val="1200"/>
              </a:spcAft>
            </a:pPr>
            <a:r>
              <a:rPr lang="de-AT" sz="2000" dirty="0"/>
              <a:t>Bedeutung + Aufbau von Prüfpanweisung und Control Plan;</a:t>
            </a:r>
          </a:p>
          <a:p>
            <a:pPr marL="712788">
              <a:lnSpc>
                <a:spcPct val="100000"/>
              </a:lnSpc>
              <a:spcBef>
                <a:spcPts val="0"/>
              </a:spcBef>
              <a:spcAft>
                <a:spcPts val="1200"/>
              </a:spcAft>
            </a:pPr>
            <a:r>
              <a:rPr lang="de-AT" sz="2000" dirty="0"/>
              <a:t>die Vorgehensweise bei der MSA.</a:t>
            </a:r>
          </a:p>
          <a:p>
            <a:pPr marL="712788">
              <a:lnSpc>
                <a:spcPct val="100000"/>
              </a:lnSpc>
              <a:spcBef>
                <a:spcPts val="0"/>
              </a:spcBef>
              <a:spcAft>
                <a:spcPts val="1200"/>
              </a:spcAft>
            </a:pPr>
            <a:endParaRPr lang="de-AT" sz="2000" dirty="0"/>
          </a:p>
          <a:p>
            <a:pPr marL="361950">
              <a:lnSpc>
                <a:spcPct val="100000"/>
              </a:lnSpc>
              <a:spcBef>
                <a:spcPts val="0"/>
              </a:spcBef>
              <a:spcAft>
                <a:spcPts val="1200"/>
              </a:spcAft>
            </a:pPr>
            <a:r>
              <a:rPr lang="de-AT" sz="2000" b="1" u="sng" dirty="0"/>
              <a:t>Sie können:</a:t>
            </a:r>
          </a:p>
          <a:p>
            <a:pPr marL="712788">
              <a:lnSpc>
                <a:spcPct val="100000"/>
              </a:lnSpc>
              <a:spcBef>
                <a:spcPts val="0"/>
              </a:spcBef>
              <a:spcAft>
                <a:spcPts val="1200"/>
              </a:spcAft>
            </a:pPr>
            <a:r>
              <a:rPr lang="de-AT" sz="2100" dirty="0"/>
              <a:t>selbständig einen Control Plan und eine Prüfanweisung erstellen;</a:t>
            </a:r>
          </a:p>
          <a:p>
            <a:pPr marL="712788">
              <a:lnSpc>
                <a:spcPct val="100000"/>
              </a:lnSpc>
              <a:spcBef>
                <a:spcPts val="0"/>
              </a:spcBef>
              <a:spcAft>
                <a:spcPts val="1200"/>
              </a:spcAft>
            </a:pPr>
            <a:r>
              <a:rPr lang="de-AT" sz="2100" dirty="0"/>
              <a:t>AQL-Stichprobenpläne erstellen und danach prüfen;</a:t>
            </a:r>
          </a:p>
          <a:p>
            <a:pPr marL="712788">
              <a:lnSpc>
                <a:spcPct val="100000"/>
              </a:lnSpc>
              <a:spcBef>
                <a:spcPts val="0"/>
              </a:spcBef>
              <a:spcAft>
                <a:spcPts val="1200"/>
              </a:spcAft>
            </a:pPr>
            <a:r>
              <a:rPr lang="de-AT" sz="2100" dirty="0"/>
              <a:t>die wichtigsten statistischen Kenngrößen selbst berechnen und interpretieren;</a:t>
            </a:r>
          </a:p>
          <a:p>
            <a:pPr marL="712788">
              <a:lnSpc>
                <a:spcPct val="100000"/>
              </a:lnSpc>
              <a:spcBef>
                <a:spcPts val="0"/>
              </a:spcBef>
              <a:spcAft>
                <a:spcPts val="1200"/>
              </a:spcAft>
            </a:pPr>
            <a:r>
              <a:rPr lang="de-AT" sz="2100" dirty="0"/>
              <a:t>eine Qualitätsregelkarte selbständig erstellen und interpretieren;</a:t>
            </a:r>
            <a:endParaRPr lang="de-AT" sz="2200" dirty="0"/>
          </a:p>
          <a:p>
            <a:pPr marL="712788">
              <a:lnSpc>
                <a:spcPct val="100000"/>
              </a:lnSpc>
              <a:spcBef>
                <a:spcPts val="0"/>
              </a:spcBef>
              <a:spcAft>
                <a:spcPts val="1200"/>
              </a:spcAft>
            </a:pPr>
            <a:r>
              <a:rPr lang="de-AT" sz="2200" dirty="0"/>
              <a:t>eine MSA planen, begleiten und die wesentlichen Parameter interpretieren.</a:t>
            </a:r>
          </a:p>
        </p:txBody>
      </p:sp>
    </p:spTree>
    <p:extLst>
      <p:ext uri="{BB962C8B-B14F-4D97-AF65-F5344CB8AC3E}">
        <p14:creationId xmlns:p14="http://schemas.microsoft.com/office/powerpoint/2010/main" val="702588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AT" dirty="0"/>
              <a:t>Qualitätsregelkarten (QRK)</a:t>
            </a:r>
          </a:p>
        </p:txBody>
      </p:sp>
      <p:sp>
        <p:nvSpPr>
          <p:cNvPr id="2" name="Foliennummernplatzhalter 1"/>
          <p:cNvSpPr>
            <a:spLocks noGrp="1"/>
          </p:cNvSpPr>
          <p:nvPr>
            <p:ph type="sldNum" sz="quarter" idx="4"/>
          </p:nvPr>
        </p:nvSpPr>
        <p:spPr/>
        <p:txBody>
          <a:bodyPr/>
          <a:lstStyle/>
          <a:p>
            <a:fld id="{4F638597-3A6E-49DB-8B29-8CE2CDF8DFA8}" type="slidenum">
              <a:rPr lang="de-AT" smtClean="0"/>
              <a:pPr/>
              <a:t>20</a:t>
            </a:fld>
            <a:endParaRPr lang="de-AT" dirty="0"/>
          </a:p>
        </p:txBody>
      </p:sp>
      <p:sp>
        <p:nvSpPr>
          <p:cNvPr id="9" name="Rectangle 3">
            <a:extLst>
              <a:ext uri="{FF2B5EF4-FFF2-40B4-BE49-F238E27FC236}">
                <a16:creationId xmlns:a16="http://schemas.microsoft.com/office/drawing/2014/main" id="{0DA3E8D6-D34E-4B21-99C9-29CFD6BB5137}"/>
              </a:ext>
            </a:extLst>
          </p:cNvPr>
          <p:cNvSpPr txBox="1">
            <a:spLocks noChangeArrowheads="1"/>
          </p:cNvSpPr>
          <p:nvPr/>
        </p:nvSpPr>
        <p:spPr>
          <a:xfrm>
            <a:off x="700644" y="1392016"/>
            <a:ext cx="8002588" cy="5000625"/>
          </a:xfrm>
          <a:prstGeom prst="rect">
            <a:avLst/>
          </a:prstGeom>
        </p:spPr>
        <p:txBody>
          <a:bodyPr vert="horz" lIns="91440" tIns="45720" rIns="91440" bIns="45720" rtlCol="0">
            <a:normAutofit/>
          </a:bodyPr>
          <a:lstStyle>
            <a:lvl1pPr marL="342900" indent="-342900" algn="l" defTabSz="914400" rtl="0" eaLnBrk="1" latinLnBrk="0" hangingPunct="1">
              <a:lnSpc>
                <a:spcPct val="150000"/>
              </a:lnSpc>
              <a:spcBef>
                <a:spcPct val="20000"/>
              </a:spcBef>
              <a:buFontTx/>
              <a:buBlip>
                <a:blip r:embed="rId3"/>
              </a:buBlip>
              <a:defRPr sz="1700" kern="1200">
                <a:solidFill>
                  <a:srgbClr val="4E606B"/>
                </a:solidFill>
                <a:latin typeface="Arial" pitchFamily="34" charset="0"/>
                <a:ea typeface="+mn-ea"/>
                <a:cs typeface="Arial" pitchFamily="34" charset="0"/>
              </a:defRPr>
            </a:lvl1pPr>
            <a:lvl2pPr marL="742950" indent="-28575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2pPr>
            <a:lvl3pPr marL="1143000" indent="-228600" algn="l" defTabSz="914400" rtl="0" eaLnBrk="1" latinLnBrk="0" hangingPunct="1">
              <a:lnSpc>
                <a:spcPct val="150000"/>
              </a:lnSpc>
              <a:spcBef>
                <a:spcPct val="20000"/>
              </a:spcBef>
              <a:buFontTx/>
              <a:buBlip>
                <a:blip r:embed="rId3"/>
              </a:buBlip>
              <a:defRPr sz="1700" kern="1200">
                <a:solidFill>
                  <a:srgbClr val="4E606B"/>
                </a:solidFill>
                <a:latin typeface="Arial" pitchFamily="34" charset="0"/>
                <a:ea typeface="+mn-ea"/>
                <a:cs typeface="Arial" pitchFamily="34" charset="0"/>
              </a:defRPr>
            </a:lvl3pPr>
            <a:lvl4pPr marL="1600200" indent="-22860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4pPr>
            <a:lvl5pPr marL="2057400" indent="-22860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de-DE" altLang="de-DE" sz="2400" dirty="0">
                <a:ea typeface="ＭＳ Ｐゴシック" pitchFamily="34" charset="-128"/>
              </a:rPr>
              <a:t>Welchen Einsatzbereich können Sie sich für die QRK vorstellen?</a:t>
            </a:r>
            <a:endParaRPr lang="de-DE" altLang="de-DE" dirty="0">
              <a:ea typeface="ＭＳ Ｐゴシック" pitchFamily="34" charset="-128"/>
            </a:endParaRPr>
          </a:p>
          <a:p>
            <a:pPr>
              <a:lnSpc>
                <a:spcPct val="100000"/>
              </a:lnSpc>
            </a:pPr>
            <a:endParaRPr lang="de-DE" altLang="de-DE" dirty="0">
              <a:ea typeface="ＭＳ Ｐゴシック" pitchFamily="34" charset="-128"/>
            </a:endParaRPr>
          </a:p>
          <a:p>
            <a:pPr>
              <a:lnSpc>
                <a:spcPct val="100000"/>
              </a:lnSpc>
            </a:pPr>
            <a:endParaRPr lang="de-DE" altLang="de-DE" dirty="0">
              <a:ea typeface="ＭＳ Ｐゴシック" pitchFamily="34" charset="-128"/>
            </a:endParaRPr>
          </a:p>
          <a:p>
            <a:pPr marL="0" indent="0">
              <a:lnSpc>
                <a:spcPct val="100000"/>
              </a:lnSpc>
              <a:buNone/>
            </a:pPr>
            <a:endParaRPr lang="de-DE" altLang="de-DE" dirty="0">
              <a:ea typeface="ＭＳ Ｐゴシック" pitchFamily="34" charset="-128"/>
            </a:endParaRPr>
          </a:p>
        </p:txBody>
      </p:sp>
      <p:sp>
        <p:nvSpPr>
          <p:cNvPr id="10" name="Textfeld 9">
            <a:extLst>
              <a:ext uri="{FF2B5EF4-FFF2-40B4-BE49-F238E27FC236}">
                <a16:creationId xmlns:a16="http://schemas.microsoft.com/office/drawing/2014/main" id="{6A35633C-8991-409F-8819-A81B3E80B60F}"/>
              </a:ext>
            </a:extLst>
          </p:cNvPr>
          <p:cNvSpPr txBox="1"/>
          <p:nvPr/>
        </p:nvSpPr>
        <p:spPr>
          <a:xfrm>
            <a:off x="7572375" y="6389640"/>
            <a:ext cx="1438214" cy="276999"/>
          </a:xfrm>
          <a:prstGeom prst="rect">
            <a:avLst/>
          </a:prstGeom>
          <a:noFill/>
        </p:spPr>
        <p:txBody>
          <a:bodyPr wrap="none" rtlCol="0">
            <a:spAutoFit/>
          </a:bodyPr>
          <a:lstStyle/>
          <a:p>
            <a:r>
              <a:rPr lang="de-AT" sz="1200" dirty="0">
                <a:solidFill>
                  <a:schemeClr val="bg1">
                    <a:lumMod val="65000"/>
                  </a:schemeClr>
                </a:solidFill>
              </a:rPr>
              <a:t>Bilder: pexels.com</a:t>
            </a:r>
          </a:p>
        </p:txBody>
      </p:sp>
    </p:spTree>
    <p:extLst>
      <p:ext uri="{BB962C8B-B14F-4D97-AF65-F5344CB8AC3E}">
        <p14:creationId xmlns:p14="http://schemas.microsoft.com/office/powerpoint/2010/main" val="1963367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AT" dirty="0"/>
              <a:t>Qualitätsregelkarten (QRK) - Aufgabe</a:t>
            </a:r>
          </a:p>
        </p:txBody>
      </p:sp>
      <p:sp>
        <p:nvSpPr>
          <p:cNvPr id="5" name="Rectangle 3"/>
          <p:cNvSpPr txBox="1">
            <a:spLocks noChangeArrowheads="1"/>
          </p:cNvSpPr>
          <p:nvPr/>
        </p:nvSpPr>
        <p:spPr>
          <a:xfrm>
            <a:off x="700644" y="1314188"/>
            <a:ext cx="8263969" cy="5000625"/>
          </a:xfrm>
          <a:prstGeom prst="rect">
            <a:avLst/>
          </a:prstGeom>
        </p:spPr>
        <p:txBody>
          <a:bodyPr vert="horz" lIns="91440" tIns="45720" rIns="91440" bIns="45720" rtlCol="0">
            <a:normAutofit/>
          </a:bodyPr>
          <a:lstStyle>
            <a:lvl1pPr marL="342900" indent="-342900" algn="l" defTabSz="914400" rtl="0" eaLnBrk="1" latinLnBrk="0" hangingPunct="1">
              <a:lnSpc>
                <a:spcPct val="150000"/>
              </a:lnSpc>
              <a:spcBef>
                <a:spcPct val="20000"/>
              </a:spcBef>
              <a:buFontTx/>
              <a:buBlip>
                <a:blip r:embed="rId3"/>
              </a:buBlip>
              <a:defRPr sz="1700" kern="1200">
                <a:solidFill>
                  <a:srgbClr val="4E606B"/>
                </a:solidFill>
                <a:latin typeface="Arial" pitchFamily="34" charset="0"/>
                <a:ea typeface="+mn-ea"/>
                <a:cs typeface="Arial" pitchFamily="34" charset="0"/>
              </a:defRPr>
            </a:lvl1pPr>
            <a:lvl2pPr marL="742950" indent="-28575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2pPr>
            <a:lvl3pPr marL="1143000" indent="-228600" algn="l" defTabSz="914400" rtl="0" eaLnBrk="1" latinLnBrk="0" hangingPunct="1">
              <a:lnSpc>
                <a:spcPct val="150000"/>
              </a:lnSpc>
              <a:spcBef>
                <a:spcPct val="20000"/>
              </a:spcBef>
              <a:buFontTx/>
              <a:buBlip>
                <a:blip r:embed="rId3"/>
              </a:buBlip>
              <a:defRPr sz="1700" kern="1200">
                <a:solidFill>
                  <a:srgbClr val="4E606B"/>
                </a:solidFill>
                <a:latin typeface="Arial" pitchFamily="34" charset="0"/>
                <a:ea typeface="+mn-ea"/>
                <a:cs typeface="Arial" pitchFamily="34" charset="0"/>
              </a:defRPr>
            </a:lvl3pPr>
            <a:lvl4pPr marL="1600200" indent="-22860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4pPr>
            <a:lvl5pPr marL="2057400" indent="-22860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de-DE" altLang="de-DE" sz="2000" b="1" dirty="0">
                <a:ea typeface="ＭＳ Ｐゴシック" pitchFamily="34" charset="-128"/>
              </a:rPr>
              <a:t>ÜBUNG:</a:t>
            </a:r>
          </a:p>
          <a:p>
            <a:pPr>
              <a:lnSpc>
                <a:spcPct val="100000"/>
              </a:lnSpc>
            </a:pPr>
            <a:endParaRPr lang="de-DE" altLang="de-DE" sz="2000" dirty="0">
              <a:ea typeface="ＭＳ Ｐゴシック" pitchFamily="34" charset="-128"/>
            </a:endParaRPr>
          </a:p>
          <a:p>
            <a:pPr>
              <a:lnSpc>
                <a:spcPct val="100000"/>
              </a:lnSpc>
              <a:defRPr/>
            </a:pPr>
            <a:r>
              <a:rPr lang="de-DE" sz="1800" dirty="0">
                <a:ea typeface="ＭＳ Ｐゴシック" pitchFamily="34" charset="-128"/>
              </a:rPr>
              <a:t>Erstellen Sie eine Qualitätsregelkarte anhand eines Praxisbeispiels oder fiktiv.</a:t>
            </a:r>
          </a:p>
          <a:p>
            <a:pPr>
              <a:lnSpc>
                <a:spcPct val="100000"/>
              </a:lnSpc>
              <a:defRPr/>
            </a:pPr>
            <a:endParaRPr lang="de-DE" sz="400" dirty="0">
              <a:ea typeface="ＭＳ Ｐゴシック" pitchFamily="34" charset="-128"/>
            </a:endParaRPr>
          </a:p>
          <a:p>
            <a:pPr>
              <a:lnSpc>
                <a:spcPct val="100000"/>
              </a:lnSpc>
              <a:defRPr/>
            </a:pPr>
            <a:r>
              <a:rPr lang="de-DE" sz="1800" dirty="0">
                <a:ea typeface="ＭＳ Ｐゴシック" pitchFamily="34" charset="-128"/>
              </a:rPr>
              <a:t>Entscheiden Sie sich für eine bestimmte QRK-Art und tragen Sie die statistischen Kenngrößen ein.</a:t>
            </a:r>
            <a:endParaRPr lang="de-DE" sz="1200" dirty="0">
              <a:ea typeface="ＭＳ Ｐゴシック" pitchFamily="34" charset="-128"/>
            </a:endParaRPr>
          </a:p>
          <a:p>
            <a:pPr>
              <a:lnSpc>
                <a:spcPct val="100000"/>
              </a:lnSpc>
              <a:defRPr/>
            </a:pPr>
            <a:endParaRPr lang="de-DE" sz="400" dirty="0">
              <a:ea typeface="ＭＳ Ｐゴシック" pitchFamily="34" charset="-128"/>
            </a:endParaRPr>
          </a:p>
          <a:p>
            <a:pPr>
              <a:lnSpc>
                <a:spcPct val="100000"/>
              </a:lnSpc>
              <a:defRPr/>
            </a:pPr>
            <a:r>
              <a:rPr lang="de-DE" sz="1800" dirty="0">
                <a:ea typeface="ＭＳ Ｐゴシック" pitchFamily="34" charset="-128"/>
              </a:rPr>
              <a:t>Stellen Sie die Ergebnisse graphisch dar; vergessen Sie nicht auf die Angaben der Basisinformationen (Produkt, Prozess, Maschine, Merkmal, Messmittel, Werker, Uhrzeit,…).</a:t>
            </a:r>
          </a:p>
          <a:p>
            <a:pPr>
              <a:defRPr/>
            </a:pPr>
            <a:r>
              <a:rPr lang="de-DE" sz="1800" dirty="0">
                <a:ea typeface="ＭＳ Ｐゴシック" pitchFamily="34" charset="-128"/>
              </a:rPr>
              <a:t>Berücksichtigen Sie mögliche Besonderheiten (Run / Trend).</a:t>
            </a:r>
          </a:p>
          <a:p>
            <a:pPr>
              <a:lnSpc>
                <a:spcPct val="100000"/>
              </a:lnSpc>
              <a:defRPr/>
            </a:pPr>
            <a:r>
              <a:rPr lang="de-DE" sz="1800" dirty="0">
                <a:ea typeface="ＭＳ Ｐゴシック" pitchFamily="34" charset="-128"/>
              </a:rPr>
              <a:t>Eingriffsgrenzen müssen nicht berechnet werden, es genügt eine Schätzung; aber tragen Sie diese in die Grafik ein.</a:t>
            </a:r>
          </a:p>
          <a:p>
            <a:pPr>
              <a:defRPr/>
            </a:pPr>
            <a:r>
              <a:rPr lang="de-DE" sz="1800" dirty="0">
                <a:ea typeface="ＭＳ Ｐゴシック" pitchFamily="34" charset="-128"/>
              </a:rPr>
              <a:t>Überlegen Sie sich eine mögliche / logische Interpretation Ihrer QRK.</a:t>
            </a:r>
          </a:p>
          <a:p>
            <a:pPr>
              <a:lnSpc>
                <a:spcPct val="100000"/>
              </a:lnSpc>
            </a:pPr>
            <a:endParaRPr lang="de-DE" altLang="de-DE" sz="2000" dirty="0">
              <a:ea typeface="ＭＳ Ｐゴシック" pitchFamily="34" charset="-128"/>
            </a:endParaRPr>
          </a:p>
        </p:txBody>
      </p:sp>
      <p:sp>
        <p:nvSpPr>
          <p:cNvPr id="2" name="Foliennummernplatzhalter 1"/>
          <p:cNvSpPr>
            <a:spLocks noGrp="1"/>
          </p:cNvSpPr>
          <p:nvPr>
            <p:ph type="sldNum" sz="quarter" idx="4"/>
          </p:nvPr>
        </p:nvSpPr>
        <p:spPr/>
        <p:txBody>
          <a:bodyPr/>
          <a:lstStyle/>
          <a:p>
            <a:fld id="{4F638597-3A6E-49DB-8B29-8CE2CDF8DFA8}" type="slidenum">
              <a:rPr lang="de-AT" smtClean="0"/>
              <a:pPr/>
              <a:t>21</a:t>
            </a:fld>
            <a:endParaRPr lang="de-AT" dirty="0"/>
          </a:p>
        </p:txBody>
      </p:sp>
    </p:spTree>
    <p:extLst>
      <p:ext uri="{BB962C8B-B14F-4D97-AF65-F5344CB8AC3E}">
        <p14:creationId xmlns:p14="http://schemas.microsoft.com/office/powerpoint/2010/main" val="466497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AT" dirty="0"/>
              <a:t>Qualitätsregelkarten (QRK) - Zusammenfassung</a:t>
            </a:r>
          </a:p>
        </p:txBody>
      </p:sp>
      <p:sp>
        <p:nvSpPr>
          <p:cNvPr id="2" name="Foliennummernplatzhalter 1"/>
          <p:cNvSpPr>
            <a:spLocks noGrp="1"/>
          </p:cNvSpPr>
          <p:nvPr>
            <p:ph type="sldNum" sz="quarter" idx="4"/>
          </p:nvPr>
        </p:nvSpPr>
        <p:spPr/>
        <p:txBody>
          <a:bodyPr/>
          <a:lstStyle/>
          <a:p>
            <a:fld id="{4F638597-3A6E-49DB-8B29-8CE2CDF8DFA8}" type="slidenum">
              <a:rPr lang="de-AT" smtClean="0"/>
              <a:pPr/>
              <a:t>22</a:t>
            </a:fld>
            <a:endParaRPr lang="de-AT" dirty="0"/>
          </a:p>
        </p:txBody>
      </p:sp>
      <p:sp>
        <p:nvSpPr>
          <p:cNvPr id="9" name="Rectangle 3">
            <a:extLst>
              <a:ext uri="{FF2B5EF4-FFF2-40B4-BE49-F238E27FC236}">
                <a16:creationId xmlns:a16="http://schemas.microsoft.com/office/drawing/2014/main" id="{0DA3E8D6-D34E-4B21-99C9-29CFD6BB5137}"/>
              </a:ext>
            </a:extLst>
          </p:cNvPr>
          <p:cNvSpPr txBox="1">
            <a:spLocks noChangeArrowheads="1"/>
          </p:cNvSpPr>
          <p:nvPr/>
        </p:nvSpPr>
        <p:spPr>
          <a:xfrm>
            <a:off x="700644" y="1392016"/>
            <a:ext cx="8002588" cy="5000625"/>
          </a:xfrm>
          <a:prstGeom prst="rect">
            <a:avLst/>
          </a:prstGeom>
        </p:spPr>
        <p:txBody>
          <a:bodyPr vert="horz" lIns="91440" tIns="45720" rIns="91440" bIns="45720" rtlCol="0">
            <a:normAutofit/>
          </a:bodyPr>
          <a:lstStyle>
            <a:lvl1pPr marL="342900" indent="-342900" algn="l" defTabSz="914400" rtl="0" eaLnBrk="1" latinLnBrk="0" hangingPunct="1">
              <a:lnSpc>
                <a:spcPct val="150000"/>
              </a:lnSpc>
              <a:spcBef>
                <a:spcPct val="20000"/>
              </a:spcBef>
              <a:buFontTx/>
              <a:buBlip>
                <a:blip r:embed="rId3"/>
              </a:buBlip>
              <a:defRPr sz="1700" kern="1200">
                <a:solidFill>
                  <a:srgbClr val="4E606B"/>
                </a:solidFill>
                <a:latin typeface="Arial" pitchFamily="34" charset="0"/>
                <a:ea typeface="+mn-ea"/>
                <a:cs typeface="Arial" pitchFamily="34" charset="0"/>
              </a:defRPr>
            </a:lvl1pPr>
            <a:lvl2pPr marL="742950" indent="-28575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2pPr>
            <a:lvl3pPr marL="1143000" indent="-228600" algn="l" defTabSz="914400" rtl="0" eaLnBrk="1" latinLnBrk="0" hangingPunct="1">
              <a:lnSpc>
                <a:spcPct val="150000"/>
              </a:lnSpc>
              <a:spcBef>
                <a:spcPct val="20000"/>
              </a:spcBef>
              <a:buFontTx/>
              <a:buBlip>
                <a:blip r:embed="rId3"/>
              </a:buBlip>
              <a:defRPr sz="1700" kern="1200">
                <a:solidFill>
                  <a:srgbClr val="4E606B"/>
                </a:solidFill>
                <a:latin typeface="Arial" pitchFamily="34" charset="0"/>
                <a:ea typeface="+mn-ea"/>
                <a:cs typeface="Arial" pitchFamily="34" charset="0"/>
              </a:defRPr>
            </a:lvl3pPr>
            <a:lvl4pPr marL="1600200" indent="-22860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4pPr>
            <a:lvl5pPr marL="2057400" indent="-22860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de-DE" altLang="de-DE" sz="2400" dirty="0">
                <a:ea typeface="ＭＳ Ｐゴシック" pitchFamily="34" charset="-128"/>
              </a:rPr>
              <a:t>Prozess über einen Zeitraum beobachten, überwachen</a:t>
            </a:r>
          </a:p>
          <a:p>
            <a:pPr>
              <a:lnSpc>
                <a:spcPct val="100000"/>
              </a:lnSpc>
            </a:pPr>
            <a:r>
              <a:rPr lang="de-DE" altLang="de-DE" sz="2400" dirty="0">
                <a:ea typeface="ＭＳ Ｐゴシック" pitchFamily="34" charset="-128"/>
              </a:rPr>
              <a:t>Mittel zur Null-Fehler-Strategie</a:t>
            </a:r>
          </a:p>
          <a:p>
            <a:pPr>
              <a:lnSpc>
                <a:spcPct val="100000"/>
              </a:lnSpc>
            </a:pPr>
            <a:r>
              <a:rPr lang="de-DE" altLang="de-DE" sz="2400" dirty="0">
                <a:ea typeface="ＭＳ Ｐゴシック" pitchFamily="34" charset="-128"/>
              </a:rPr>
              <a:t>Geringer Korrekturbedarf</a:t>
            </a:r>
          </a:p>
          <a:p>
            <a:pPr>
              <a:lnSpc>
                <a:spcPct val="100000"/>
              </a:lnSpc>
            </a:pPr>
            <a:r>
              <a:rPr lang="de-DE" altLang="de-DE" sz="2400" dirty="0">
                <a:ea typeface="ＭＳ Ｐゴシック" pitchFamily="34" charset="-128"/>
              </a:rPr>
              <a:t>Ist-Status</a:t>
            </a:r>
          </a:p>
          <a:p>
            <a:pPr>
              <a:lnSpc>
                <a:spcPct val="100000"/>
              </a:lnSpc>
            </a:pPr>
            <a:r>
              <a:rPr lang="de-DE" altLang="de-DE" sz="2400" dirty="0">
                <a:ea typeface="ＭＳ Ｐゴシック" pitchFamily="34" charset="-128"/>
              </a:rPr>
              <a:t>Vergangenheitsbewältigung</a:t>
            </a:r>
          </a:p>
          <a:p>
            <a:pPr>
              <a:lnSpc>
                <a:spcPct val="100000"/>
              </a:lnSpc>
            </a:pPr>
            <a:r>
              <a:rPr lang="de-DE" altLang="de-DE" sz="2400" dirty="0">
                <a:ea typeface="ＭＳ Ｐゴシック" pitchFamily="34" charset="-128"/>
              </a:rPr>
              <a:t>Prognosen für nächste + ferne Zukunft</a:t>
            </a:r>
          </a:p>
          <a:p>
            <a:pPr>
              <a:lnSpc>
                <a:spcPct val="100000"/>
              </a:lnSpc>
            </a:pPr>
            <a:r>
              <a:rPr lang="de-DE" altLang="de-DE" sz="2400" dirty="0">
                <a:ea typeface="ＭＳ Ｐゴシック" pitchFamily="34" charset="-128"/>
              </a:rPr>
              <a:t>Prozessdaten (Ergebnis, Zeit, Zusatzdaten) sammeln </a:t>
            </a:r>
          </a:p>
          <a:p>
            <a:pPr>
              <a:lnSpc>
                <a:spcPct val="100000"/>
              </a:lnSpc>
            </a:pPr>
            <a:r>
              <a:rPr lang="de-DE" altLang="de-DE" sz="2400" dirty="0">
                <a:ea typeface="ＭＳ Ｐゴシック" pitchFamily="34" charset="-128"/>
                <a:sym typeface="Wingdings" panose="05000000000000000000" pitchFamily="2" charset="2"/>
              </a:rPr>
              <a:t>Grundlage für </a:t>
            </a:r>
            <a:r>
              <a:rPr lang="de-DE" altLang="de-DE" sz="2400" dirty="0">
                <a:ea typeface="ＭＳ Ｐゴシック" pitchFamily="34" charset="-128"/>
              </a:rPr>
              <a:t>Lösungsansätze</a:t>
            </a:r>
          </a:p>
          <a:p>
            <a:pPr>
              <a:lnSpc>
                <a:spcPct val="100000"/>
              </a:lnSpc>
            </a:pPr>
            <a:r>
              <a:rPr lang="de-DE" altLang="de-DE" sz="2400" dirty="0">
                <a:ea typeface="ＭＳ Ｐゴシック" pitchFamily="34" charset="-128"/>
              </a:rPr>
              <a:t>Grundlage für fortlaufende Verbesserung</a:t>
            </a:r>
          </a:p>
          <a:p>
            <a:pPr>
              <a:lnSpc>
                <a:spcPct val="100000"/>
              </a:lnSpc>
            </a:pPr>
            <a:r>
              <a:rPr lang="de-DE" altLang="de-DE" sz="2400" dirty="0">
                <a:ea typeface="ＭＳ Ｐゴシック" pitchFamily="34" charset="-128"/>
              </a:rPr>
              <a:t>Für Stichproben und große Stückzahlen geeignet</a:t>
            </a:r>
          </a:p>
          <a:p>
            <a:pPr>
              <a:lnSpc>
                <a:spcPct val="100000"/>
              </a:lnSpc>
            </a:pPr>
            <a:r>
              <a:rPr lang="de-DE" altLang="de-DE" sz="2400" dirty="0">
                <a:ea typeface="ＭＳ Ｐゴシック" pitchFamily="34" charset="-128"/>
              </a:rPr>
              <a:t>Sofortige Auswertung </a:t>
            </a:r>
            <a:r>
              <a:rPr lang="de-DE" altLang="de-DE" sz="2400" dirty="0">
                <a:ea typeface="ＭＳ Ｐゴシック" pitchFamily="34" charset="-128"/>
                <a:sym typeface="Wingdings" panose="05000000000000000000" pitchFamily="2" charset="2"/>
              </a:rPr>
              <a:t> ideal für Werkerselbstprüfung</a:t>
            </a:r>
            <a:endParaRPr lang="de-DE" altLang="de-DE" sz="2400" dirty="0">
              <a:ea typeface="ＭＳ Ｐゴシック" pitchFamily="34" charset="-128"/>
            </a:endParaRPr>
          </a:p>
          <a:p>
            <a:pPr>
              <a:lnSpc>
                <a:spcPct val="100000"/>
              </a:lnSpc>
            </a:pPr>
            <a:endParaRPr lang="de-DE" altLang="de-DE" dirty="0">
              <a:ea typeface="ＭＳ Ｐゴシック" pitchFamily="34" charset="-128"/>
            </a:endParaRPr>
          </a:p>
          <a:p>
            <a:pPr>
              <a:lnSpc>
                <a:spcPct val="100000"/>
              </a:lnSpc>
            </a:pPr>
            <a:endParaRPr lang="de-DE" altLang="de-DE" dirty="0">
              <a:ea typeface="ＭＳ Ｐゴシック" pitchFamily="34" charset="-128"/>
            </a:endParaRPr>
          </a:p>
          <a:p>
            <a:pPr>
              <a:lnSpc>
                <a:spcPct val="100000"/>
              </a:lnSpc>
            </a:pPr>
            <a:endParaRPr lang="de-DE" altLang="de-DE" dirty="0">
              <a:ea typeface="ＭＳ Ｐゴシック" pitchFamily="34" charset="-128"/>
            </a:endParaRPr>
          </a:p>
          <a:p>
            <a:pPr>
              <a:lnSpc>
                <a:spcPct val="100000"/>
              </a:lnSpc>
            </a:pPr>
            <a:endParaRPr lang="de-DE" altLang="de-DE" dirty="0">
              <a:ea typeface="ＭＳ Ｐゴシック" pitchFamily="34" charset="-128"/>
            </a:endParaRPr>
          </a:p>
          <a:p>
            <a:pPr marL="0" indent="0">
              <a:lnSpc>
                <a:spcPct val="100000"/>
              </a:lnSpc>
              <a:buNone/>
            </a:pPr>
            <a:endParaRPr lang="de-DE" altLang="de-DE" dirty="0">
              <a:ea typeface="ＭＳ Ｐゴシック" pitchFamily="34" charset="-128"/>
            </a:endParaRPr>
          </a:p>
        </p:txBody>
      </p:sp>
      <p:sp>
        <p:nvSpPr>
          <p:cNvPr id="10" name="Textfeld 9">
            <a:extLst>
              <a:ext uri="{FF2B5EF4-FFF2-40B4-BE49-F238E27FC236}">
                <a16:creationId xmlns:a16="http://schemas.microsoft.com/office/drawing/2014/main" id="{6A35633C-8991-409F-8819-A81B3E80B60F}"/>
              </a:ext>
            </a:extLst>
          </p:cNvPr>
          <p:cNvSpPr txBox="1"/>
          <p:nvPr/>
        </p:nvSpPr>
        <p:spPr>
          <a:xfrm>
            <a:off x="7572375" y="6389640"/>
            <a:ext cx="1438214" cy="276999"/>
          </a:xfrm>
          <a:prstGeom prst="rect">
            <a:avLst/>
          </a:prstGeom>
          <a:noFill/>
        </p:spPr>
        <p:txBody>
          <a:bodyPr wrap="none" rtlCol="0">
            <a:spAutoFit/>
          </a:bodyPr>
          <a:lstStyle/>
          <a:p>
            <a:r>
              <a:rPr lang="de-AT" sz="1200" dirty="0">
                <a:solidFill>
                  <a:schemeClr val="bg1">
                    <a:lumMod val="65000"/>
                  </a:schemeClr>
                </a:solidFill>
              </a:rPr>
              <a:t>Bilder: pexels.com</a:t>
            </a:r>
          </a:p>
        </p:txBody>
      </p:sp>
    </p:spTree>
    <p:extLst>
      <p:ext uri="{BB962C8B-B14F-4D97-AF65-F5344CB8AC3E}">
        <p14:creationId xmlns:p14="http://schemas.microsoft.com/office/powerpoint/2010/main" val="43569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222500" y="3165476"/>
            <a:ext cx="4991099" cy="2549524"/>
          </a:xfrm>
          <a:prstGeom prst="rect">
            <a:avLst/>
          </a:prstGeom>
        </p:spPr>
        <p:txBody>
          <a:bodyPr anchor="b" anchorCtr="0"/>
          <a:lstStyle>
            <a:lvl1pPr algn="l" defTabSz="914400" rtl="0" eaLnBrk="1" latinLnBrk="0" hangingPunct="1">
              <a:spcBef>
                <a:spcPct val="0"/>
              </a:spcBef>
              <a:buNone/>
              <a:defRPr sz="2200" b="0" i="0" kern="1200" spc="40">
                <a:solidFill>
                  <a:srgbClr val="C30014"/>
                </a:solidFill>
                <a:latin typeface="Arial" pitchFamily="34" charset="0"/>
                <a:ea typeface="+mj-ea"/>
                <a:cs typeface="Arial" pitchFamily="34" charset="0"/>
              </a:defRPr>
            </a:lvl1pPr>
          </a:lstStyle>
          <a:p>
            <a:pPr algn="ctr"/>
            <a:r>
              <a:rPr lang="de-DE" altLang="de-DE" sz="4800" dirty="0"/>
              <a:t>Gutes Gelingen</a:t>
            </a:r>
          </a:p>
          <a:p>
            <a:pPr algn="ctr"/>
            <a:endParaRPr lang="de-DE" altLang="de-DE" sz="4800" dirty="0"/>
          </a:p>
          <a:p>
            <a:pPr algn="ctr"/>
            <a:r>
              <a:rPr lang="de-DE" altLang="de-DE" sz="4800" dirty="0"/>
              <a:t>&amp;</a:t>
            </a:r>
          </a:p>
          <a:p>
            <a:pPr algn="ctr"/>
            <a:endParaRPr lang="de-DE" altLang="de-DE" sz="4800" dirty="0"/>
          </a:p>
          <a:p>
            <a:pPr algn="ctr"/>
            <a:r>
              <a:rPr lang="de-DE" altLang="de-DE" sz="4800" dirty="0"/>
              <a:t>viel Erfolg!</a:t>
            </a:r>
          </a:p>
        </p:txBody>
      </p:sp>
      <p:sp>
        <p:nvSpPr>
          <p:cNvPr id="2" name="Foliennummernplatzhalter 1"/>
          <p:cNvSpPr>
            <a:spLocks noGrp="1"/>
          </p:cNvSpPr>
          <p:nvPr>
            <p:ph type="sldNum" sz="quarter" idx="4"/>
          </p:nvPr>
        </p:nvSpPr>
        <p:spPr/>
        <p:txBody>
          <a:bodyPr/>
          <a:lstStyle/>
          <a:p>
            <a:fld id="{4F638597-3A6E-49DB-8B29-8CE2CDF8DFA8}" type="slidenum">
              <a:rPr lang="de-AT" smtClean="0"/>
              <a:pPr/>
              <a:t>23</a:t>
            </a:fld>
            <a:endParaRPr lang="de-AT" dirty="0"/>
          </a:p>
        </p:txBody>
      </p:sp>
    </p:spTree>
    <p:extLst>
      <p:ext uri="{BB962C8B-B14F-4D97-AF65-F5344CB8AC3E}">
        <p14:creationId xmlns:p14="http://schemas.microsoft.com/office/powerpoint/2010/main" val="1493023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fld id="{4F638597-3A6E-49DB-8B29-8CE2CDF8DFA8}" type="slidenum">
              <a:rPr lang="de-AT" smtClean="0"/>
              <a:pPr/>
              <a:t>24</a:t>
            </a:fld>
            <a:endParaRPr lang="de-AT" dirty="0"/>
          </a:p>
        </p:txBody>
      </p:sp>
      <p:sp>
        <p:nvSpPr>
          <p:cNvPr id="10" name="Textfeld 9">
            <a:extLst>
              <a:ext uri="{FF2B5EF4-FFF2-40B4-BE49-F238E27FC236}">
                <a16:creationId xmlns:a16="http://schemas.microsoft.com/office/drawing/2014/main" id="{6A35633C-8991-409F-8819-A81B3E80B60F}"/>
              </a:ext>
            </a:extLst>
          </p:cNvPr>
          <p:cNvSpPr txBox="1"/>
          <p:nvPr/>
        </p:nvSpPr>
        <p:spPr>
          <a:xfrm>
            <a:off x="7572375" y="6389640"/>
            <a:ext cx="1438214" cy="276999"/>
          </a:xfrm>
          <a:prstGeom prst="rect">
            <a:avLst/>
          </a:prstGeom>
          <a:noFill/>
        </p:spPr>
        <p:txBody>
          <a:bodyPr wrap="none" rtlCol="0">
            <a:spAutoFit/>
          </a:bodyPr>
          <a:lstStyle/>
          <a:p>
            <a:r>
              <a:rPr lang="de-AT" sz="1200" dirty="0">
                <a:solidFill>
                  <a:schemeClr val="bg1">
                    <a:lumMod val="65000"/>
                  </a:schemeClr>
                </a:solidFill>
              </a:rPr>
              <a:t>Bilder: pexels.com</a:t>
            </a:r>
          </a:p>
        </p:txBody>
      </p:sp>
    </p:spTree>
    <p:extLst>
      <p:ext uri="{BB962C8B-B14F-4D97-AF65-F5344CB8AC3E}">
        <p14:creationId xmlns:p14="http://schemas.microsoft.com/office/powerpoint/2010/main" val="2200407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fld id="{4F638597-3A6E-49DB-8B29-8CE2CDF8DFA8}" type="slidenum">
              <a:rPr lang="de-AT" smtClean="0"/>
              <a:pPr/>
              <a:t>25</a:t>
            </a:fld>
            <a:endParaRPr lang="de-AT" dirty="0"/>
          </a:p>
        </p:txBody>
      </p:sp>
      <p:sp>
        <p:nvSpPr>
          <p:cNvPr id="10" name="Textfeld 9">
            <a:extLst>
              <a:ext uri="{FF2B5EF4-FFF2-40B4-BE49-F238E27FC236}">
                <a16:creationId xmlns:a16="http://schemas.microsoft.com/office/drawing/2014/main" id="{6A35633C-8991-409F-8819-A81B3E80B60F}"/>
              </a:ext>
            </a:extLst>
          </p:cNvPr>
          <p:cNvSpPr txBox="1"/>
          <p:nvPr/>
        </p:nvSpPr>
        <p:spPr>
          <a:xfrm>
            <a:off x="7572375" y="6389640"/>
            <a:ext cx="1438214" cy="276999"/>
          </a:xfrm>
          <a:prstGeom prst="rect">
            <a:avLst/>
          </a:prstGeom>
          <a:noFill/>
        </p:spPr>
        <p:txBody>
          <a:bodyPr wrap="none" rtlCol="0">
            <a:spAutoFit/>
          </a:bodyPr>
          <a:lstStyle/>
          <a:p>
            <a:r>
              <a:rPr lang="de-AT" sz="1200" dirty="0">
                <a:solidFill>
                  <a:schemeClr val="bg1">
                    <a:lumMod val="65000"/>
                  </a:schemeClr>
                </a:solidFill>
              </a:rPr>
              <a:t>Bilder: pexels.com</a:t>
            </a:r>
          </a:p>
        </p:txBody>
      </p:sp>
    </p:spTree>
    <p:extLst>
      <p:ext uri="{BB962C8B-B14F-4D97-AF65-F5344CB8AC3E}">
        <p14:creationId xmlns:p14="http://schemas.microsoft.com/office/powerpoint/2010/main" val="2614170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fld id="{4F638597-3A6E-49DB-8B29-8CE2CDF8DFA8}" type="slidenum">
              <a:rPr lang="de-AT" smtClean="0"/>
              <a:pPr/>
              <a:t>26</a:t>
            </a:fld>
            <a:endParaRPr lang="de-AT" dirty="0"/>
          </a:p>
        </p:txBody>
      </p:sp>
      <p:sp>
        <p:nvSpPr>
          <p:cNvPr id="10" name="Textfeld 9">
            <a:extLst>
              <a:ext uri="{FF2B5EF4-FFF2-40B4-BE49-F238E27FC236}">
                <a16:creationId xmlns:a16="http://schemas.microsoft.com/office/drawing/2014/main" id="{6A35633C-8991-409F-8819-A81B3E80B60F}"/>
              </a:ext>
            </a:extLst>
          </p:cNvPr>
          <p:cNvSpPr txBox="1"/>
          <p:nvPr/>
        </p:nvSpPr>
        <p:spPr>
          <a:xfrm>
            <a:off x="7572375" y="6389640"/>
            <a:ext cx="1438214" cy="276999"/>
          </a:xfrm>
          <a:prstGeom prst="rect">
            <a:avLst/>
          </a:prstGeom>
          <a:noFill/>
        </p:spPr>
        <p:txBody>
          <a:bodyPr wrap="none" rtlCol="0">
            <a:spAutoFit/>
          </a:bodyPr>
          <a:lstStyle/>
          <a:p>
            <a:r>
              <a:rPr lang="de-AT" sz="1200" dirty="0">
                <a:solidFill>
                  <a:schemeClr val="bg1">
                    <a:lumMod val="65000"/>
                  </a:schemeClr>
                </a:solidFill>
              </a:rPr>
              <a:t>Bilder: pexels.com</a:t>
            </a:r>
          </a:p>
        </p:txBody>
      </p:sp>
    </p:spTree>
    <p:extLst>
      <p:ext uri="{BB962C8B-B14F-4D97-AF65-F5344CB8AC3E}">
        <p14:creationId xmlns:p14="http://schemas.microsoft.com/office/powerpoint/2010/main" val="3996770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AT" dirty="0"/>
          </a:p>
        </p:txBody>
      </p:sp>
      <p:sp>
        <p:nvSpPr>
          <p:cNvPr id="2" name="Foliennummernplatzhalter 1"/>
          <p:cNvSpPr>
            <a:spLocks noGrp="1"/>
          </p:cNvSpPr>
          <p:nvPr>
            <p:ph type="sldNum" sz="quarter" idx="4"/>
          </p:nvPr>
        </p:nvSpPr>
        <p:spPr/>
        <p:txBody>
          <a:bodyPr/>
          <a:lstStyle/>
          <a:p>
            <a:fld id="{4F638597-3A6E-49DB-8B29-8CE2CDF8DFA8}" type="slidenum">
              <a:rPr lang="de-AT" smtClean="0"/>
              <a:pPr/>
              <a:t>27</a:t>
            </a:fld>
            <a:endParaRPr lang="de-AT" dirty="0"/>
          </a:p>
        </p:txBody>
      </p:sp>
      <p:sp>
        <p:nvSpPr>
          <p:cNvPr id="10" name="Textfeld 9">
            <a:extLst>
              <a:ext uri="{FF2B5EF4-FFF2-40B4-BE49-F238E27FC236}">
                <a16:creationId xmlns:a16="http://schemas.microsoft.com/office/drawing/2014/main" id="{6A35633C-8991-409F-8819-A81B3E80B60F}"/>
              </a:ext>
            </a:extLst>
          </p:cNvPr>
          <p:cNvSpPr txBox="1"/>
          <p:nvPr/>
        </p:nvSpPr>
        <p:spPr>
          <a:xfrm>
            <a:off x="7572375" y="6389640"/>
            <a:ext cx="1438214" cy="276999"/>
          </a:xfrm>
          <a:prstGeom prst="rect">
            <a:avLst/>
          </a:prstGeom>
          <a:noFill/>
        </p:spPr>
        <p:txBody>
          <a:bodyPr wrap="none" rtlCol="0">
            <a:spAutoFit/>
          </a:bodyPr>
          <a:lstStyle/>
          <a:p>
            <a:r>
              <a:rPr lang="de-AT" sz="1200" dirty="0">
                <a:solidFill>
                  <a:schemeClr val="bg1">
                    <a:lumMod val="65000"/>
                  </a:schemeClr>
                </a:solidFill>
              </a:rPr>
              <a:t>Bilder: pexels.com</a:t>
            </a:r>
          </a:p>
        </p:txBody>
      </p:sp>
    </p:spTree>
    <p:extLst>
      <p:ext uri="{BB962C8B-B14F-4D97-AF65-F5344CB8AC3E}">
        <p14:creationId xmlns:p14="http://schemas.microsoft.com/office/powerpoint/2010/main" val="2447824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20000"/>
          </a:bodyPr>
          <a:lstStyle/>
          <a:p>
            <a:pPr marL="0" indent="0">
              <a:buNone/>
            </a:pPr>
            <a:endParaRPr lang="de-AT" sz="1050" dirty="0"/>
          </a:p>
          <a:p>
            <a:pPr marL="0" indent="0">
              <a:buNone/>
            </a:pPr>
            <a:r>
              <a:rPr lang="de-AT" sz="1050" b="1" dirty="0"/>
              <a:t>Zweck</a:t>
            </a:r>
            <a:r>
              <a:rPr lang="de-AT" sz="1050" dirty="0"/>
              <a:t>: Dieses Dokument dient als Trainingsunterlage.</a:t>
            </a:r>
          </a:p>
          <a:p>
            <a:pPr marL="0" indent="0">
              <a:buNone/>
            </a:pPr>
            <a:endParaRPr lang="de-AT" sz="1050" dirty="0"/>
          </a:p>
          <a:p>
            <a:pPr marL="0" indent="0">
              <a:buNone/>
            </a:pPr>
            <a:r>
              <a:rPr lang="de-AT" sz="1050" b="1" dirty="0"/>
              <a:t>Dokumenteninformation:</a:t>
            </a:r>
          </a:p>
          <a:p>
            <a:pPr marL="0" indent="0">
              <a:buNone/>
            </a:pPr>
            <a:r>
              <a:rPr lang="de-AT" sz="1050" dirty="0"/>
              <a:t>Erstellt von: </a:t>
            </a:r>
            <a:r>
              <a:rPr lang="de-AT" sz="1100" dirty="0"/>
              <a:t>Dietmar Schiefer / Management Schiefer </a:t>
            </a:r>
            <a:r>
              <a:rPr lang="de-AT" sz="1100" dirty="0" err="1"/>
              <a:t>e.U</a:t>
            </a:r>
            <a:r>
              <a:rPr lang="de-AT" sz="1100" dirty="0"/>
              <a:t>.</a:t>
            </a:r>
          </a:p>
          <a:p>
            <a:pPr marL="0" indent="0">
              <a:buNone/>
            </a:pPr>
            <a:endParaRPr lang="de-AT" sz="1050" b="1" dirty="0"/>
          </a:p>
          <a:p>
            <a:pPr marL="0" indent="0">
              <a:buNone/>
            </a:pPr>
            <a:r>
              <a:rPr lang="de-AT" sz="1050" b="1" dirty="0"/>
              <a:t>Copyright:</a:t>
            </a:r>
          </a:p>
          <a:p>
            <a:pPr marL="0" indent="0">
              <a:buNone/>
            </a:pPr>
            <a:r>
              <a:rPr lang="de-AT" sz="1050" dirty="0"/>
              <a:t>Die vorliegenden elektronischen Unterlagen und Dateien wurden von Dietmar Schiefer / Management Schiefer </a:t>
            </a:r>
            <a:r>
              <a:rPr lang="de-AT" sz="1050" dirty="0" err="1"/>
              <a:t>e.U</a:t>
            </a:r>
            <a:r>
              <a:rPr lang="de-AT" sz="1050" dirty="0"/>
              <a:t>.  entwickelt und sind frei von Urheberrechten Dritter. Wir dürfen Sie daher bitten, das geistige Eigentum im Sinne des Urheberschutzrechtes zu respektieren. Als Seminarteilnehmer/in erwerben Sie selbstverständlich das Recht, alle vermittelten Methoden und Konzepte selbst anzuwenden (Nutzungsbewilligung), nicht aber das Recht, diese in organisierter Form weiterzuvermitteln. Auch die Vervielfältigung der Unterlagen und Dateien, die kein veröffentlichtes Werk darstellt, ist nicht gestattet. Ohne schriftliche Genehmigung von des/der Ersteller/in dürfen weder die Unterlagen selbst noch einzelne Informationen daraus reproduziert oder an Dritte weitergegeben werden.</a:t>
            </a:r>
          </a:p>
          <a:p>
            <a:pPr marL="0" indent="0">
              <a:buNone/>
            </a:pPr>
            <a:endParaRPr lang="de-AT" sz="1050" b="1" dirty="0"/>
          </a:p>
          <a:p>
            <a:pPr marL="0" indent="0">
              <a:buNone/>
            </a:pPr>
            <a:r>
              <a:rPr lang="de-AT" sz="1050" b="1" dirty="0"/>
              <a:t>Disclaimer</a:t>
            </a:r>
            <a:r>
              <a:rPr lang="de-AT" sz="1050" dirty="0"/>
              <a:t>:</a:t>
            </a:r>
          </a:p>
          <a:p>
            <a:pPr marL="0" indent="0">
              <a:buNone/>
            </a:pPr>
            <a:r>
              <a:rPr lang="de-AT" sz="1050" dirty="0"/>
              <a:t>Dieses Dokument wurde auf Basis jener Informationen erstellt, die dem Autor/den Autoren als für den Zweck des Dokuments relevant erschien. Der Autor/die Autoren übernehmen jedoch keine Haftung für Vollständigkeit und Richtigkeit der in diesem Dokument zur Verfügung gestellten Informationen. Die Angaben in diesem Dokument können von dem Empfänger nicht als Zusicherung oder Garantie verstanden werden. Die in diesem Dokument enthaltenen Informationen können sich im Laufe </a:t>
            </a:r>
            <a:r>
              <a:rPr lang="de-AT" sz="1100" dirty="0"/>
              <a:t>der Zeit verändern oder zum Übergabezeitpunkt bereits verändert  haben. Technische Änderungen vorbehalten.</a:t>
            </a:r>
          </a:p>
          <a:p>
            <a:pPr marL="0" indent="0">
              <a:buNone/>
            </a:pPr>
            <a:endParaRPr lang="de-AT" sz="1100" dirty="0"/>
          </a:p>
          <a:p>
            <a:pPr marL="0" indent="0">
              <a:buNone/>
            </a:pPr>
            <a:r>
              <a:rPr lang="de-AT" sz="1000" dirty="0"/>
              <a:t>Kontaktdaten: TÜV AUSTRIA AKADEMIE GMBH, TÜV AUSTRIA Platz 1, 2345 Brunn am Gebirge</a:t>
            </a:r>
            <a:endParaRPr lang="de-AT" sz="1100" dirty="0">
              <a:solidFill>
                <a:srgbClr val="FF0000"/>
              </a:solidFill>
            </a:endParaRPr>
          </a:p>
        </p:txBody>
      </p:sp>
      <p:sp>
        <p:nvSpPr>
          <p:cNvPr id="3" name="Titel 2"/>
          <p:cNvSpPr>
            <a:spLocks noGrp="1"/>
          </p:cNvSpPr>
          <p:nvPr>
            <p:ph type="title"/>
          </p:nvPr>
        </p:nvSpPr>
        <p:spPr/>
        <p:txBody>
          <a:bodyPr/>
          <a:lstStyle/>
          <a:p>
            <a:r>
              <a:rPr lang="de-AT" dirty="0"/>
              <a:t>Copyright</a:t>
            </a:r>
          </a:p>
        </p:txBody>
      </p:sp>
      <p:sp>
        <p:nvSpPr>
          <p:cNvPr id="4" name="Foliennummernplatzhalter 3"/>
          <p:cNvSpPr>
            <a:spLocks noGrp="1"/>
          </p:cNvSpPr>
          <p:nvPr>
            <p:ph type="sldNum" sz="quarter" idx="4"/>
          </p:nvPr>
        </p:nvSpPr>
        <p:spPr/>
        <p:txBody>
          <a:bodyPr/>
          <a:lstStyle/>
          <a:p>
            <a:fld id="{4F638597-3A6E-49DB-8B29-8CE2CDF8DFA8}" type="slidenum">
              <a:rPr lang="de-AT" smtClean="0"/>
              <a:pPr/>
              <a:t>28</a:t>
            </a:fld>
            <a:endParaRPr lang="de-AT" dirty="0"/>
          </a:p>
        </p:txBody>
      </p:sp>
    </p:spTree>
    <p:extLst>
      <p:ext uri="{BB962C8B-B14F-4D97-AF65-F5344CB8AC3E}">
        <p14:creationId xmlns:p14="http://schemas.microsoft.com/office/powerpoint/2010/main" val="368321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noAutofit/>
          </a:bodyPr>
          <a:lstStyle/>
          <a:p>
            <a:pPr lvl="0">
              <a:defRPr/>
            </a:pPr>
            <a:r>
              <a:rPr lang="de-DE" sz="1050" dirty="0">
                <a:solidFill>
                  <a:schemeClr val="tx1"/>
                </a:solidFill>
              </a:rPr>
              <a:t>© 2020 TÜV AUSTRIA AKADEMIE GmbH. </a:t>
            </a:r>
            <a:br>
              <a:rPr lang="de-DE" sz="1050" dirty="0">
                <a:solidFill>
                  <a:schemeClr val="tx1"/>
                </a:solidFill>
              </a:rPr>
            </a:br>
            <a:r>
              <a:rPr lang="de-DE" sz="1050" dirty="0">
                <a:solidFill>
                  <a:schemeClr val="tx1"/>
                </a:solidFill>
              </a:rPr>
              <a:t>Alle Rechte vorbehalten.</a:t>
            </a:r>
          </a:p>
          <a:p>
            <a:pPr lvl="0">
              <a:defRPr/>
            </a:pPr>
            <a:endParaRPr lang="de-DE" sz="1050" dirty="0">
              <a:solidFill>
                <a:schemeClr val="tx1">
                  <a:lumMod val="65000"/>
                  <a:lumOff val="35000"/>
                </a:schemeClr>
              </a:solidFill>
            </a:endParaRPr>
          </a:p>
          <a:p>
            <a:pPr>
              <a:defRPr/>
            </a:pPr>
            <a:r>
              <a:rPr lang="de-DE" sz="1050" dirty="0">
                <a:solidFill>
                  <a:schemeClr val="tx1"/>
                </a:solidFill>
              </a:rPr>
              <a:t>Autor</a:t>
            </a:r>
            <a:r>
              <a:rPr lang="de-DE" sz="1050" dirty="0">
                <a:solidFill>
                  <a:schemeClr val="tx1">
                    <a:lumMod val="65000"/>
                    <a:lumOff val="35000"/>
                  </a:schemeClr>
                </a:solidFill>
              </a:rPr>
              <a:t>: </a:t>
            </a:r>
            <a:r>
              <a:rPr lang="de-AT" sz="1050" dirty="0">
                <a:solidFill>
                  <a:schemeClr val="tx1">
                    <a:lumMod val="65000"/>
                    <a:lumOff val="35000"/>
                  </a:schemeClr>
                </a:solidFill>
              </a:rPr>
              <a:t>Dietmar Schiefer / Management Schiefer </a:t>
            </a:r>
            <a:r>
              <a:rPr lang="de-AT" sz="1050" dirty="0" err="1">
                <a:solidFill>
                  <a:schemeClr val="tx1">
                    <a:lumMod val="65000"/>
                    <a:lumOff val="35000"/>
                  </a:schemeClr>
                </a:solidFill>
              </a:rPr>
              <a:t>e.U</a:t>
            </a:r>
            <a:r>
              <a:rPr lang="de-AT" sz="1050" dirty="0">
                <a:solidFill>
                  <a:schemeClr val="tx1">
                    <a:lumMod val="65000"/>
                    <a:lumOff val="35000"/>
                  </a:schemeClr>
                </a:solidFill>
              </a:rPr>
              <a:t>.</a:t>
            </a:r>
          </a:p>
          <a:p>
            <a:pPr lvl="0">
              <a:defRPr/>
            </a:pPr>
            <a:endParaRPr lang="de-DE" sz="1050" dirty="0">
              <a:solidFill>
                <a:schemeClr val="tx1">
                  <a:lumMod val="65000"/>
                  <a:lumOff val="35000"/>
                </a:schemeClr>
              </a:solidFill>
            </a:endParaRPr>
          </a:p>
          <a:p>
            <a:pPr lvl="0">
              <a:defRPr/>
            </a:pPr>
            <a:r>
              <a:rPr lang="de-DE" sz="1050" dirty="0">
                <a:solidFill>
                  <a:schemeClr val="tx1"/>
                </a:solidFill>
              </a:rPr>
              <a:t>Herausgeber und Medieninhaber</a:t>
            </a:r>
            <a:r>
              <a:rPr lang="de-DE" sz="1050" dirty="0">
                <a:solidFill>
                  <a:schemeClr val="tx1">
                    <a:lumMod val="65000"/>
                    <a:lumOff val="35000"/>
                  </a:schemeClr>
                </a:solidFill>
              </a:rPr>
              <a:t>: </a:t>
            </a:r>
            <a:br>
              <a:rPr lang="de-DE" sz="1050" dirty="0">
                <a:solidFill>
                  <a:schemeClr val="tx1">
                    <a:lumMod val="65000"/>
                    <a:lumOff val="35000"/>
                  </a:schemeClr>
                </a:solidFill>
              </a:rPr>
            </a:br>
            <a:r>
              <a:rPr lang="de-DE" sz="1050" dirty="0">
                <a:solidFill>
                  <a:schemeClr val="tx1">
                    <a:lumMod val="65000"/>
                    <a:lumOff val="35000"/>
                  </a:schemeClr>
                </a:solidFill>
              </a:rPr>
              <a:t>TÜV AUSTRIA AKADEMIE  GmbH</a:t>
            </a:r>
            <a:br>
              <a:rPr lang="de-DE" sz="1050" dirty="0">
                <a:solidFill>
                  <a:schemeClr val="tx1">
                    <a:lumMod val="65000"/>
                    <a:lumOff val="35000"/>
                  </a:schemeClr>
                </a:solidFill>
              </a:rPr>
            </a:br>
            <a:r>
              <a:rPr lang="de-DE" sz="1050" dirty="0">
                <a:solidFill>
                  <a:schemeClr val="tx1">
                    <a:lumMod val="65000"/>
                    <a:lumOff val="35000"/>
                  </a:schemeClr>
                </a:solidFill>
              </a:rPr>
              <a:t>TÜV AUSTRIA Platz 1, 2345 Brunn am Gebirge</a:t>
            </a:r>
            <a:br>
              <a:rPr lang="de-DE" sz="1050" dirty="0">
                <a:solidFill>
                  <a:schemeClr val="tx1">
                    <a:lumMod val="65000"/>
                    <a:lumOff val="35000"/>
                  </a:schemeClr>
                </a:solidFill>
              </a:rPr>
            </a:br>
            <a:r>
              <a:rPr lang="de-DE" sz="1050" dirty="0">
                <a:solidFill>
                  <a:schemeClr val="tx1">
                    <a:lumMod val="65000"/>
                    <a:lumOff val="35000"/>
                  </a:schemeClr>
                </a:solidFill>
              </a:rPr>
              <a:t>Tel.: +43 5 0454-8000</a:t>
            </a:r>
            <a:br>
              <a:rPr lang="de-DE" sz="1050" dirty="0">
                <a:solidFill>
                  <a:schemeClr val="tx1">
                    <a:lumMod val="65000"/>
                    <a:lumOff val="35000"/>
                  </a:schemeClr>
                </a:solidFill>
              </a:rPr>
            </a:br>
            <a:r>
              <a:rPr lang="de-DE" sz="1050" dirty="0">
                <a:solidFill>
                  <a:schemeClr val="tx1">
                    <a:lumMod val="65000"/>
                    <a:lumOff val="35000"/>
                  </a:schemeClr>
                </a:solidFill>
              </a:rPr>
              <a:t>Fax: +43 5 0454-8145</a:t>
            </a:r>
            <a:br>
              <a:rPr lang="de-DE" sz="1050" dirty="0">
                <a:solidFill>
                  <a:schemeClr val="tx1">
                    <a:lumMod val="65000"/>
                    <a:lumOff val="35000"/>
                  </a:schemeClr>
                </a:solidFill>
              </a:rPr>
            </a:br>
            <a:r>
              <a:rPr lang="de-DE" sz="1050" dirty="0" err="1">
                <a:solidFill>
                  <a:schemeClr val="tx1">
                    <a:lumMod val="65000"/>
                    <a:lumOff val="35000"/>
                  </a:schemeClr>
                </a:solidFill>
              </a:rPr>
              <a:t>eMail</a:t>
            </a:r>
            <a:r>
              <a:rPr lang="de-DE" sz="1050" dirty="0">
                <a:solidFill>
                  <a:schemeClr val="tx1">
                    <a:lumMod val="65000"/>
                    <a:lumOff val="35000"/>
                  </a:schemeClr>
                </a:solidFill>
              </a:rPr>
              <a:t>: akademie@tuv.at </a:t>
            </a:r>
          </a:p>
          <a:p>
            <a:pPr lvl="0"/>
            <a:endParaRPr lang="de-DE" sz="1050" dirty="0">
              <a:solidFill>
                <a:schemeClr val="tx1">
                  <a:lumMod val="65000"/>
                  <a:lumOff val="35000"/>
                </a:schemeClr>
              </a:solidFill>
            </a:endParaRPr>
          </a:p>
          <a:p>
            <a:pPr lvl="0"/>
            <a:r>
              <a:rPr lang="de-DE" sz="1050" dirty="0">
                <a:solidFill>
                  <a:schemeClr val="tx1"/>
                </a:solidFill>
              </a:rPr>
              <a:t>Geschäftsführung</a:t>
            </a:r>
            <a:r>
              <a:rPr lang="de-DE" sz="1050" dirty="0">
                <a:solidFill>
                  <a:schemeClr val="tx1">
                    <a:lumMod val="65000"/>
                    <a:lumOff val="35000"/>
                  </a:schemeClr>
                </a:solidFill>
              </a:rPr>
              <a:t>: </a:t>
            </a:r>
            <a:br>
              <a:rPr lang="de-DE" sz="1050" dirty="0">
                <a:solidFill>
                  <a:schemeClr val="tx1">
                    <a:lumMod val="65000"/>
                    <a:lumOff val="35000"/>
                  </a:schemeClr>
                </a:solidFill>
              </a:rPr>
            </a:br>
            <a:r>
              <a:rPr lang="de-DE" sz="1050" dirty="0">
                <a:solidFill>
                  <a:schemeClr val="tx1">
                    <a:lumMod val="65000"/>
                    <a:lumOff val="35000"/>
                  </a:schemeClr>
                </a:solidFill>
              </a:rPr>
              <a:t>Mag. (FH) Christian Bayer, </a:t>
            </a:r>
            <a:br>
              <a:rPr lang="de-DE" sz="1050" dirty="0">
                <a:solidFill>
                  <a:schemeClr val="tx1">
                    <a:lumMod val="65000"/>
                    <a:lumOff val="35000"/>
                  </a:schemeClr>
                </a:solidFill>
              </a:rPr>
            </a:br>
            <a:r>
              <a:rPr lang="de-DE" sz="1050" dirty="0">
                <a:solidFill>
                  <a:schemeClr val="tx1">
                    <a:lumMod val="65000"/>
                    <a:lumOff val="35000"/>
                  </a:schemeClr>
                </a:solidFill>
              </a:rPr>
              <a:t>DI (FH) Andreas Dvorak, </a:t>
            </a:r>
            <a:r>
              <a:rPr lang="de-DE" sz="1050" dirty="0" err="1">
                <a:solidFill>
                  <a:schemeClr val="tx1">
                    <a:lumMod val="65000"/>
                    <a:lumOff val="35000"/>
                  </a:schemeClr>
                </a:solidFill>
              </a:rPr>
              <a:t>MSc</a:t>
            </a:r>
            <a:endParaRPr lang="de-DE" sz="1050" dirty="0">
              <a:solidFill>
                <a:schemeClr val="tx1">
                  <a:lumMod val="65000"/>
                  <a:lumOff val="35000"/>
                </a:schemeClr>
              </a:solidFill>
            </a:endParaRPr>
          </a:p>
          <a:p>
            <a:pPr lvl="0"/>
            <a:endParaRPr lang="de-DE" sz="1050" dirty="0">
              <a:solidFill>
                <a:schemeClr val="tx1"/>
              </a:solidFill>
            </a:endParaRPr>
          </a:p>
          <a:p>
            <a:pPr lvl="0"/>
            <a:r>
              <a:rPr lang="de-DE" sz="1050" dirty="0">
                <a:solidFill>
                  <a:schemeClr val="tx1"/>
                </a:solidFill>
              </a:rPr>
              <a:t>Sitz</a:t>
            </a:r>
            <a:r>
              <a:rPr lang="de-DE" sz="1050" dirty="0">
                <a:solidFill>
                  <a:schemeClr val="tx1">
                    <a:lumMod val="65000"/>
                    <a:lumOff val="35000"/>
                  </a:schemeClr>
                </a:solidFill>
              </a:rPr>
              <a:t>: Wien </a:t>
            </a:r>
          </a:p>
          <a:p>
            <a:pPr lvl="0"/>
            <a:endParaRPr lang="de-DE" sz="1050" dirty="0">
              <a:solidFill>
                <a:schemeClr val="tx1">
                  <a:lumMod val="65000"/>
                  <a:lumOff val="35000"/>
                </a:schemeClr>
              </a:solidFill>
            </a:endParaRPr>
          </a:p>
          <a:p>
            <a:pPr lvl="0"/>
            <a:r>
              <a:rPr lang="de-DE" sz="1050" dirty="0">
                <a:solidFill>
                  <a:schemeClr val="tx1"/>
                </a:solidFill>
              </a:rPr>
              <a:t>Firmenbuchnummer</a:t>
            </a:r>
            <a:r>
              <a:rPr lang="de-DE" sz="1050" dirty="0">
                <a:solidFill>
                  <a:schemeClr val="tx1">
                    <a:lumMod val="65000"/>
                    <a:lumOff val="35000"/>
                  </a:schemeClr>
                </a:solidFill>
              </a:rPr>
              <a:t>: FN 117729g beim HG Wien</a:t>
            </a:r>
          </a:p>
          <a:p>
            <a:pPr lvl="0"/>
            <a:r>
              <a:rPr lang="de-DE" sz="1050" dirty="0">
                <a:solidFill>
                  <a:schemeClr val="tx1"/>
                </a:solidFill>
              </a:rPr>
              <a:t>UID-Nummer</a:t>
            </a:r>
            <a:r>
              <a:rPr lang="de-DE" sz="1050" dirty="0">
                <a:solidFill>
                  <a:schemeClr val="tx1">
                    <a:lumMod val="65000"/>
                    <a:lumOff val="35000"/>
                  </a:schemeClr>
                </a:solidFill>
              </a:rPr>
              <a:t>: ATU 15668105 </a:t>
            </a:r>
          </a:p>
          <a:p>
            <a:pPr lvl="0"/>
            <a:r>
              <a:rPr lang="de-DE" sz="1050" dirty="0">
                <a:solidFill>
                  <a:schemeClr val="tx1"/>
                </a:solidFill>
              </a:rPr>
              <a:t>DVR-Nummer</a:t>
            </a:r>
            <a:r>
              <a:rPr lang="de-DE" sz="1050" dirty="0">
                <a:solidFill>
                  <a:schemeClr val="tx1">
                    <a:lumMod val="65000"/>
                    <a:lumOff val="35000"/>
                  </a:schemeClr>
                </a:solidFill>
              </a:rPr>
              <a:t>: 0774 995 </a:t>
            </a:r>
          </a:p>
          <a:p>
            <a:pPr lvl="0"/>
            <a:endParaRPr lang="de-DE" sz="1050" dirty="0">
              <a:solidFill>
                <a:schemeClr val="tx1">
                  <a:lumMod val="65000"/>
                  <a:lumOff val="35000"/>
                </a:schemeClr>
              </a:solidFill>
            </a:endParaRPr>
          </a:p>
          <a:p>
            <a:pPr lvl="0"/>
            <a:r>
              <a:rPr lang="de-DE" sz="1050" dirty="0">
                <a:solidFill>
                  <a:schemeClr val="tx1"/>
                </a:solidFill>
              </a:rPr>
              <a:t>Bankverbindung</a:t>
            </a:r>
            <a:r>
              <a:rPr lang="de-DE" sz="1050" dirty="0">
                <a:solidFill>
                  <a:schemeClr val="tx1">
                    <a:lumMod val="65000"/>
                    <a:lumOff val="35000"/>
                  </a:schemeClr>
                </a:solidFill>
              </a:rPr>
              <a:t>: Bank Austria, </a:t>
            </a:r>
            <a:br>
              <a:rPr lang="de-DE" sz="1050" dirty="0">
                <a:solidFill>
                  <a:schemeClr val="tx1">
                    <a:lumMod val="65000"/>
                    <a:lumOff val="35000"/>
                  </a:schemeClr>
                </a:solidFill>
              </a:rPr>
            </a:br>
            <a:r>
              <a:rPr lang="de-DE" sz="1050" dirty="0">
                <a:solidFill>
                  <a:schemeClr val="tx1">
                    <a:lumMod val="65000"/>
                    <a:lumOff val="35000"/>
                  </a:schemeClr>
                </a:solidFill>
              </a:rPr>
              <a:t>Kontonummer 10027484491, BLZ 12000</a:t>
            </a:r>
            <a:br>
              <a:rPr lang="de-DE" sz="1050" dirty="0">
                <a:solidFill>
                  <a:schemeClr val="tx1">
                    <a:lumMod val="65000"/>
                    <a:lumOff val="35000"/>
                  </a:schemeClr>
                </a:solidFill>
              </a:rPr>
            </a:br>
            <a:r>
              <a:rPr lang="de-DE" sz="1050" dirty="0">
                <a:solidFill>
                  <a:schemeClr val="tx1">
                    <a:lumMod val="65000"/>
                    <a:lumOff val="35000"/>
                  </a:schemeClr>
                </a:solidFill>
              </a:rPr>
              <a:t>IBAN: </a:t>
            </a:r>
            <a:r>
              <a:rPr lang="da-DK" sz="1050" dirty="0">
                <a:solidFill>
                  <a:schemeClr val="tx1">
                    <a:lumMod val="65000"/>
                    <a:lumOff val="35000"/>
                  </a:schemeClr>
                </a:solidFill>
              </a:rPr>
              <a:t>AT27 1200 0100 2748 4491</a:t>
            </a:r>
            <a:br>
              <a:rPr lang="de-DE" sz="1050" dirty="0">
                <a:solidFill>
                  <a:schemeClr val="tx1">
                    <a:lumMod val="65000"/>
                    <a:lumOff val="35000"/>
                  </a:schemeClr>
                </a:solidFill>
              </a:rPr>
            </a:br>
            <a:r>
              <a:rPr lang="de-DE" sz="1050" dirty="0">
                <a:solidFill>
                  <a:schemeClr val="tx1">
                    <a:lumMod val="65000"/>
                    <a:lumOff val="35000"/>
                  </a:schemeClr>
                </a:solidFill>
              </a:rPr>
              <a:t>BIC: BKAUATWW</a:t>
            </a:r>
            <a:endParaRPr lang="de-AT" sz="1050" dirty="0">
              <a:solidFill>
                <a:schemeClr val="tx1">
                  <a:lumMod val="65000"/>
                  <a:lumOff val="35000"/>
                </a:schemeClr>
              </a:solidFill>
            </a:endParaRPr>
          </a:p>
        </p:txBody>
      </p:sp>
    </p:spTree>
    <p:extLst>
      <p:ext uri="{BB962C8B-B14F-4D97-AF65-F5344CB8AC3E}">
        <p14:creationId xmlns:p14="http://schemas.microsoft.com/office/powerpoint/2010/main" val="2047042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AT" dirty="0"/>
              <a:t>Übersicht - QualitätstechnikerIn – Modul 2</a:t>
            </a:r>
          </a:p>
        </p:txBody>
      </p:sp>
      <p:sp>
        <p:nvSpPr>
          <p:cNvPr id="2" name="Foliennummernplatzhalter 1"/>
          <p:cNvSpPr>
            <a:spLocks noGrp="1"/>
          </p:cNvSpPr>
          <p:nvPr>
            <p:ph type="sldNum" sz="quarter" idx="4"/>
          </p:nvPr>
        </p:nvSpPr>
        <p:spPr/>
        <p:txBody>
          <a:bodyPr/>
          <a:lstStyle/>
          <a:p>
            <a:fld id="{4F638597-3A6E-49DB-8B29-8CE2CDF8DFA8}" type="slidenum">
              <a:rPr lang="de-AT" smtClean="0"/>
              <a:pPr/>
              <a:t>3</a:t>
            </a:fld>
            <a:endParaRPr lang="de-AT" dirty="0"/>
          </a:p>
        </p:txBody>
      </p:sp>
      <p:sp>
        <p:nvSpPr>
          <p:cNvPr id="6" name="Inhaltsplatzhalter 1">
            <a:extLst>
              <a:ext uri="{FF2B5EF4-FFF2-40B4-BE49-F238E27FC236}">
                <a16:creationId xmlns:a16="http://schemas.microsoft.com/office/drawing/2014/main" id="{81DC76DD-87FF-4B95-9149-3DC4756A130E}"/>
              </a:ext>
            </a:extLst>
          </p:cNvPr>
          <p:cNvSpPr>
            <a:spLocks noGrp="1"/>
          </p:cNvSpPr>
          <p:nvPr>
            <p:ph idx="1"/>
          </p:nvPr>
        </p:nvSpPr>
        <p:spPr>
          <a:xfrm>
            <a:off x="798796" y="1265274"/>
            <a:ext cx="8124487" cy="5188689"/>
          </a:xfrm>
        </p:spPr>
        <p:txBody>
          <a:bodyPr>
            <a:normAutofit fontScale="92500" lnSpcReduction="20000"/>
          </a:bodyPr>
          <a:lstStyle/>
          <a:p>
            <a:pPr>
              <a:lnSpc>
                <a:spcPct val="100000"/>
              </a:lnSpc>
              <a:spcBef>
                <a:spcPts val="0"/>
              </a:spcBef>
              <a:spcAft>
                <a:spcPts val="1200"/>
              </a:spcAft>
            </a:pPr>
            <a:r>
              <a:rPr lang="de-AT" sz="2000" b="1" u="sng" dirty="0"/>
              <a:t>Tag 1 (=Tag 4):</a:t>
            </a:r>
          </a:p>
          <a:p>
            <a:pPr marL="712788">
              <a:lnSpc>
                <a:spcPct val="100000"/>
              </a:lnSpc>
              <a:spcBef>
                <a:spcPts val="0"/>
              </a:spcBef>
              <a:spcAft>
                <a:spcPts val="1200"/>
              </a:spcAft>
            </a:pPr>
            <a:r>
              <a:rPr lang="de-AT" sz="2000" dirty="0"/>
              <a:t>Einführung in die Wahrscheinlichkeitsrechnung + Statistik</a:t>
            </a:r>
          </a:p>
          <a:p>
            <a:pPr marL="712788">
              <a:lnSpc>
                <a:spcPct val="100000"/>
              </a:lnSpc>
              <a:spcBef>
                <a:spcPts val="0"/>
              </a:spcBef>
              <a:spcAft>
                <a:spcPts val="1200"/>
              </a:spcAft>
            </a:pPr>
            <a:r>
              <a:rPr lang="de-AT" sz="2000" dirty="0"/>
              <a:t>Stichprobenprüfung</a:t>
            </a:r>
          </a:p>
          <a:p>
            <a:pPr marL="712788">
              <a:lnSpc>
                <a:spcPct val="100000"/>
              </a:lnSpc>
              <a:spcBef>
                <a:spcPts val="0"/>
              </a:spcBef>
              <a:spcAft>
                <a:spcPts val="1200"/>
              </a:spcAft>
            </a:pPr>
            <a:r>
              <a:rPr lang="de-AT" sz="2000" dirty="0"/>
              <a:t>AQL</a:t>
            </a:r>
          </a:p>
          <a:p>
            <a:pPr marL="712788">
              <a:lnSpc>
                <a:spcPct val="100000"/>
              </a:lnSpc>
              <a:spcBef>
                <a:spcPts val="0"/>
              </a:spcBef>
              <a:spcAft>
                <a:spcPts val="1200"/>
              </a:spcAft>
            </a:pPr>
            <a:r>
              <a:rPr lang="de-AT" sz="2000" dirty="0"/>
              <a:t>Werkerselbstprüfung</a:t>
            </a:r>
          </a:p>
          <a:p>
            <a:pPr marL="712788">
              <a:lnSpc>
                <a:spcPct val="100000"/>
              </a:lnSpc>
              <a:spcBef>
                <a:spcPts val="0"/>
              </a:spcBef>
              <a:spcAft>
                <a:spcPts val="1200"/>
              </a:spcAft>
            </a:pPr>
            <a:endParaRPr lang="de-AT" sz="2000" dirty="0"/>
          </a:p>
          <a:p>
            <a:pPr>
              <a:lnSpc>
                <a:spcPct val="100000"/>
              </a:lnSpc>
              <a:spcBef>
                <a:spcPts val="0"/>
              </a:spcBef>
              <a:spcAft>
                <a:spcPts val="1200"/>
              </a:spcAft>
            </a:pPr>
            <a:r>
              <a:rPr lang="de-AT" sz="2000" b="1" u="sng" dirty="0"/>
              <a:t>Tag 2 (=Tag 5):</a:t>
            </a:r>
          </a:p>
          <a:p>
            <a:pPr marL="712788">
              <a:lnSpc>
                <a:spcPct val="100000"/>
              </a:lnSpc>
              <a:spcBef>
                <a:spcPts val="0"/>
              </a:spcBef>
              <a:spcAft>
                <a:spcPts val="1200"/>
              </a:spcAft>
            </a:pPr>
            <a:r>
              <a:rPr lang="de-AT" sz="2100" dirty="0"/>
              <a:t>SPC</a:t>
            </a:r>
          </a:p>
          <a:p>
            <a:pPr marL="712788">
              <a:lnSpc>
                <a:spcPct val="100000"/>
              </a:lnSpc>
              <a:spcBef>
                <a:spcPts val="0"/>
              </a:spcBef>
              <a:spcAft>
                <a:spcPts val="1200"/>
              </a:spcAft>
            </a:pPr>
            <a:r>
              <a:rPr lang="de-AT" sz="2100" dirty="0"/>
              <a:t>Qualitätsregelkarten</a:t>
            </a:r>
          </a:p>
          <a:p>
            <a:pPr marL="712788">
              <a:lnSpc>
                <a:spcPct val="100000"/>
              </a:lnSpc>
              <a:spcBef>
                <a:spcPts val="0"/>
              </a:spcBef>
              <a:spcAft>
                <a:spcPts val="1200"/>
              </a:spcAft>
            </a:pPr>
            <a:endParaRPr lang="de-AT" sz="2400" dirty="0"/>
          </a:p>
          <a:p>
            <a:pPr>
              <a:lnSpc>
                <a:spcPct val="100000"/>
              </a:lnSpc>
              <a:spcBef>
                <a:spcPts val="0"/>
              </a:spcBef>
              <a:spcAft>
                <a:spcPts val="1200"/>
              </a:spcAft>
            </a:pPr>
            <a:r>
              <a:rPr lang="de-AT" sz="2100" b="1" u="sng" dirty="0"/>
              <a:t>Tag 3 (=Tag 6):</a:t>
            </a:r>
          </a:p>
          <a:p>
            <a:pPr marL="712788">
              <a:lnSpc>
                <a:spcPct val="100000"/>
              </a:lnSpc>
              <a:spcBef>
                <a:spcPts val="0"/>
              </a:spcBef>
              <a:spcAft>
                <a:spcPts val="1200"/>
              </a:spcAft>
            </a:pPr>
            <a:r>
              <a:rPr lang="de-AT" sz="2100" dirty="0"/>
              <a:t>Prüfplanung + Control Plan</a:t>
            </a:r>
          </a:p>
          <a:p>
            <a:pPr marL="712788">
              <a:lnSpc>
                <a:spcPct val="100000"/>
              </a:lnSpc>
              <a:spcBef>
                <a:spcPts val="0"/>
              </a:spcBef>
              <a:spcAft>
                <a:spcPts val="1200"/>
              </a:spcAft>
            </a:pPr>
            <a:r>
              <a:rPr lang="de-AT" sz="2100" dirty="0"/>
              <a:t>Grundlagen MSA</a:t>
            </a:r>
          </a:p>
        </p:txBody>
      </p:sp>
    </p:spTree>
    <p:extLst>
      <p:ext uri="{BB962C8B-B14F-4D97-AF65-F5344CB8AC3E}">
        <p14:creationId xmlns:p14="http://schemas.microsoft.com/office/powerpoint/2010/main" val="2618204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AT" dirty="0"/>
              <a:t>Spielregeln - QualitätstechnikerIn – Modul 2</a:t>
            </a:r>
          </a:p>
        </p:txBody>
      </p:sp>
      <p:sp>
        <p:nvSpPr>
          <p:cNvPr id="2" name="Foliennummernplatzhalter 1"/>
          <p:cNvSpPr>
            <a:spLocks noGrp="1"/>
          </p:cNvSpPr>
          <p:nvPr>
            <p:ph type="sldNum" sz="quarter" idx="4"/>
          </p:nvPr>
        </p:nvSpPr>
        <p:spPr/>
        <p:txBody>
          <a:bodyPr/>
          <a:lstStyle/>
          <a:p>
            <a:fld id="{4F638597-3A6E-49DB-8B29-8CE2CDF8DFA8}" type="slidenum">
              <a:rPr lang="de-AT" smtClean="0"/>
              <a:pPr/>
              <a:t>4</a:t>
            </a:fld>
            <a:endParaRPr lang="de-AT" dirty="0"/>
          </a:p>
        </p:txBody>
      </p:sp>
      <p:sp>
        <p:nvSpPr>
          <p:cNvPr id="6" name="Inhaltsplatzhalter 1">
            <a:extLst>
              <a:ext uri="{FF2B5EF4-FFF2-40B4-BE49-F238E27FC236}">
                <a16:creationId xmlns:a16="http://schemas.microsoft.com/office/drawing/2014/main" id="{81DC76DD-87FF-4B95-9149-3DC4756A130E}"/>
              </a:ext>
            </a:extLst>
          </p:cNvPr>
          <p:cNvSpPr>
            <a:spLocks noGrp="1"/>
          </p:cNvSpPr>
          <p:nvPr>
            <p:ph idx="1"/>
          </p:nvPr>
        </p:nvSpPr>
        <p:spPr>
          <a:xfrm>
            <a:off x="798796" y="1265274"/>
            <a:ext cx="8124487" cy="5420752"/>
          </a:xfrm>
        </p:spPr>
        <p:txBody>
          <a:bodyPr>
            <a:normAutofit fontScale="92500" lnSpcReduction="10000"/>
          </a:bodyPr>
          <a:lstStyle/>
          <a:p>
            <a:pPr>
              <a:lnSpc>
                <a:spcPct val="100000"/>
              </a:lnSpc>
              <a:spcBef>
                <a:spcPts val="0"/>
              </a:spcBef>
              <a:spcAft>
                <a:spcPts val="1200"/>
              </a:spcAft>
            </a:pPr>
            <a:r>
              <a:rPr lang="de-AT" sz="2000" b="1" u="sng" dirty="0"/>
              <a:t>Seminarzeiten:</a:t>
            </a:r>
            <a:r>
              <a:rPr lang="de-AT" sz="2000" dirty="0"/>
              <a:t> 	08:30 – 16:30 Uhr</a:t>
            </a:r>
          </a:p>
          <a:p>
            <a:pPr>
              <a:lnSpc>
                <a:spcPct val="100000"/>
              </a:lnSpc>
              <a:spcBef>
                <a:spcPts val="0"/>
              </a:spcBef>
              <a:spcAft>
                <a:spcPts val="1200"/>
              </a:spcAft>
            </a:pPr>
            <a:r>
              <a:rPr lang="de-AT" sz="2000" b="1" u="sng" dirty="0"/>
              <a:t>Pausenzeiten – bitte einhalten + Pausenaktivitäten:</a:t>
            </a:r>
          </a:p>
          <a:p>
            <a:pPr marL="712788">
              <a:lnSpc>
                <a:spcPct val="100000"/>
              </a:lnSpc>
              <a:spcBef>
                <a:spcPts val="0"/>
              </a:spcBef>
              <a:spcAft>
                <a:spcPts val="1200"/>
              </a:spcAft>
            </a:pPr>
            <a:r>
              <a:rPr lang="de-AT" sz="2000" dirty="0"/>
              <a:t>2x Vormittag, jeweils 10 Minuten;</a:t>
            </a:r>
          </a:p>
          <a:p>
            <a:pPr marL="712788">
              <a:lnSpc>
                <a:spcPct val="100000"/>
              </a:lnSpc>
              <a:spcBef>
                <a:spcPts val="0"/>
              </a:spcBef>
              <a:spcAft>
                <a:spcPts val="1200"/>
              </a:spcAft>
            </a:pPr>
            <a:r>
              <a:rPr lang="de-AT" sz="2000" dirty="0"/>
              <a:t>1x Mittag, 60 Minuten;</a:t>
            </a:r>
          </a:p>
          <a:p>
            <a:pPr marL="712788">
              <a:lnSpc>
                <a:spcPct val="100000"/>
              </a:lnSpc>
              <a:spcBef>
                <a:spcPts val="0"/>
              </a:spcBef>
              <a:spcAft>
                <a:spcPts val="1200"/>
              </a:spcAft>
            </a:pPr>
            <a:r>
              <a:rPr lang="de-AT" sz="2000" dirty="0"/>
              <a:t>2x Nachmittag, jeweils 10 Minuten.</a:t>
            </a:r>
          </a:p>
          <a:p>
            <a:pPr marL="712788">
              <a:lnSpc>
                <a:spcPct val="100000"/>
              </a:lnSpc>
              <a:spcBef>
                <a:spcPts val="0"/>
              </a:spcBef>
              <a:spcAft>
                <a:spcPts val="1200"/>
              </a:spcAft>
            </a:pPr>
            <a:endParaRPr lang="de-AT" sz="2000" dirty="0"/>
          </a:p>
          <a:p>
            <a:pPr marL="361950">
              <a:lnSpc>
                <a:spcPct val="100000"/>
              </a:lnSpc>
              <a:spcBef>
                <a:spcPts val="0"/>
              </a:spcBef>
              <a:spcAft>
                <a:spcPts val="1200"/>
              </a:spcAft>
            </a:pPr>
            <a:r>
              <a:rPr lang="de-AT" sz="2000" b="1" u="sng" dirty="0"/>
              <a:t>Kommunikation:</a:t>
            </a:r>
          </a:p>
          <a:p>
            <a:pPr marL="712788">
              <a:lnSpc>
                <a:spcPct val="100000"/>
              </a:lnSpc>
              <a:spcBef>
                <a:spcPts val="0"/>
              </a:spcBef>
              <a:spcAft>
                <a:spcPts val="1200"/>
              </a:spcAft>
            </a:pPr>
            <a:r>
              <a:rPr lang="de-AT" sz="2100" dirty="0"/>
              <a:t>Bitte folgende Kommunikationswege verwenden:</a:t>
            </a:r>
            <a:br>
              <a:rPr lang="de-AT" sz="2100" dirty="0"/>
            </a:br>
            <a:r>
              <a:rPr lang="de-AT" sz="2100" dirty="0"/>
              <a:t>Mikro, Chat, Notizen, Status-Icon;</a:t>
            </a:r>
          </a:p>
          <a:p>
            <a:pPr marL="712788">
              <a:lnSpc>
                <a:spcPct val="100000"/>
              </a:lnSpc>
              <a:spcBef>
                <a:spcPts val="0"/>
              </a:spcBef>
              <a:spcAft>
                <a:spcPts val="1200"/>
              </a:spcAft>
            </a:pPr>
            <a:r>
              <a:rPr lang="de-AT" sz="2100" dirty="0"/>
              <a:t>Videokamera zur Vorstellung + Gruppenarbeiten;</a:t>
            </a:r>
          </a:p>
          <a:p>
            <a:pPr marL="712788">
              <a:lnSpc>
                <a:spcPct val="100000"/>
              </a:lnSpc>
              <a:spcBef>
                <a:spcPts val="0"/>
              </a:spcBef>
              <a:spcAft>
                <a:spcPts val="1200"/>
              </a:spcAft>
            </a:pPr>
            <a:r>
              <a:rPr lang="de-AT" sz="2100" dirty="0"/>
              <a:t>Mikro bitte immer ausschalten, außer man ist am Wort;</a:t>
            </a:r>
          </a:p>
          <a:p>
            <a:pPr marL="712788">
              <a:lnSpc>
                <a:spcPct val="100000"/>
              </a:lnSpc>
              <a:spcBef>
                <a:spcPts val="0"/>
              </a:spcBef>
              <a:spcAft>
                <a:spcPts val="1200"/>
              </a:spcAft>
            </a:pPr>
            <a:r>
              <a:rPr lang="de-AT" sz="2100" dirty="0"/>
              <a:t>Fragen sind jederzeit erlaubt + erwünscht (Mikro / Chat);</a:t>
            </a:r>
          </a:p>
          <a:p>
            <a:pPr marL="712788">
              <a:lnSpc>
                <a:spcPct val="100000"/>
              </a:lnSpc>
              <a:spcBef>
                <a:spcPts val="0"/>
              </a:spcBef>
              <a:spcAft>
                <a:spcPts val="1200"/>
              </a:spcAft>
            </a:pPr>
            <a:r>
              <a:rPr lang="de-AT" sz="2100" dirty="0"/>
              <a:t>Es spricht gleichzeitig immer nur 1 Person!</a:t>
            </a:r>
          </a:p>
        </p:txBody>
      </p:sp>
    </p:spTree>
    <p:extLst>
      <p:ext uri="{BB962C8B-B14F-4D97-AF65-F5344CB8AC3E}">
        <p14:creationId xmlns:p14="http://schemas.microsoft.com/office/powerpoint/2010/main" val="1824854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a:spcBef>
                <a:spcPct val="50000"/>
              </a:spcBef>
            </a:pPr>
            <a:r>
              <a:rPr lang="de-AT" altLang="de-DE" b="1" dirty="0"/>
              <a:t>Sie, liebe Teilnehmer/innen</a:t>
            </a:r>
          </a:p>
        </p:txBody>
      </p:sp>
      <p:sp>
        <p:nvSpPr>
          <p:cNvPr id="5" name="Text Box 10"/>
          <p:cNvSpPr txBox="1">
            <a:spLocks noChangeArrowheads="1"/>
          </p:cNvSpPr>
          <p:nvPr/>
        </p:nvSpPr>
        <p:spPr bwMode="auto">
          <a:xfrm>
            <a:off x="610561" y="1380971"/>
            <a:ext cx="7922878" cy="3841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261938" indent="-261938" defTabSz="762000">
              <a:spcBef>
                <a:spcPct val="20000"/>
              </a:spcBef>
              <a:buFont typeface="Arial" pitchFamily="34" charset="0"/>
              <a:buChar char="•"/>
              <a:defRPr sz="3200">
                <a:solidFill>
                  <a:schemeClr val="tx1"/>
                </a:solidFill>
                <a:latin typeface="Calibri" pitchFamily="34" charset="0"/>
              </a:defRPr>
            </a:lvl1pPr>
            <a:lvl2pPr marL="742950" indent="-285750" defTabSz="762000">
              <a:spcBef>
                <a:spcPct val="20000"/>
              </a:spcBef>
              <a:buFont typeface="Arial" pitchFamily="34" charset="0"/>
              <a:buChar char="–"/>
              <a:defRPr sz="2800">
                <a:solidFill>
                  <a:schemeClr val="tx1"/>
                </a:solidFill>
                <a:latin typeface="Calibri" pitchFamily="34" charset="0"/>
              </a:defRPr>
            </a:lvl2pPr>
            <a:lvl3pPr marL="1143000" indent="-228600" defTabSz="762000">
              <a:spcBef>
                <a:spcPct val="20000"/>
              </a:spcBef>
              <a:buFont typeface="Arial" pitchFamily="34" charset="0"/>
              <a:buChar char="•"/>
              <a:defRPr sz="2400">
                <a:solidFill>
                  <a:schemeClr val="tx1"/>
                </a:solidFill>
                <a:latin typeface="Calibri" pitchFamily="34" charset="0"/>
              </a:defRPr>
            </a:lvl3pPr>
            <a:lvl4pPr marL="1600200" indent="-228600" defTabSz="762000">
              <a:spcBef>
                <a:spcPct val="20000"/>
              </a:spcBef>
              <a:buFont typeface="Arial" pitchFamily="34" charset="0"/>
              <a:buChar char="–"/>
              <a:defRPr sz="2000">
                <a:solidFill>
                  <a:schemeClr val="tx1"/>
                </a:solidFill>
                <a:latin typeface="Calibri" pitchFamily="34" charset="0"/>
              </a:defRPr>
            </a:lvl4pPr>
            <a:lvl5pPr marL="2057400" indent="-228600" defTabSz="762000">
              <a:spcBef>
                <a:spcPct val="20000"/>
              </a:spcBef>
              <a:buFont typeface="Arial" pitchFamily="34" charset="0"/>
              <a:buChar char="»"/>
              <a:defRPr sz="2000">
                <a:solidFill>
                  <a:schemeClr val="tx1"/>
                </a:solidFill>
                <a:latin typeface="Calibri" pitchFamily="34" charset="0"/>
              </a:defRPr>
            </a:lvl5pPr>
            <a:lvl6pPr marL="25146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7620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nSpc>
                <a:spcPct val="150000"/>
              </a:lnSpc>
              <a:spcBef>
                <a:spcPct val="50000"/>
              </a:spcBef>
              <a:buFontTx/>
              <a:buChar char="•"/>
            </a:pPr>
            <a:endParaRPr lang="de-AT" altLang="de-DE" sz="2000" dirty="0">
              <a:solidFill>
                <a:srgbClr val="4E606B"/>
              </a:solidFill>
              <a:latin typeface="Arial" pitchFamily="34" charset="0"/>
              <a:cs typeface="Arial" pitchFamily="34" charset="0"/>
            </a:endParaRPr>
          </a:p>
          <a:p>
            <a:pPr marL="712788" indent="-342900" defTabSz="914400">
              <a:lnSpc>
                <a:spcPct val="80000"/>
              </a:lnSpc>
              <a:spcBef>
                <a:spcPts val="0"/>
              </a:spcBef>
              <a:spcAft>
                <a:spcPts val="1200"/>
              </a:spcAft>
              <a:buBlip>
                <a:blip r:embed="rId3"/>
              </a:buBlip>
            </a:pPr>
            <a:r>
              <a:rPr lang="de-AT" altLang="de-DE" sz="2400" dirty="0">
                <a:solidFill>
                  <a:srgbClr val="4E606B"/>
                </a:solidFill>
                <a:latin typeface="Arial" pitchFamily="34" charset="0"/>
                <a:cs typeface="Arial" pitchFamily="34" charset="0"/>
              </a:rPr>
              <a:t>Name Firma / Funktion</a:t>
            </a:r>
          </a:p>
          <a:p>
            <a:pPr marL="712788" indent="-342900" defTabSz="914400">
              <a:lnSpc>
                <a:spcPct val="80000"/>
              </a:lnSpc>
              <a:spcBef>
                <a:spcPts val="0"/>
              </a:spcBef>
              <a:spcAft>
                <a:spcPts val="1200"/>
              </a:spcAft>
              <a:buBlip>
                <a:blip r:embed="rId3"/>
              </a:buBlip>
            </a:pPr>
            <a:endParaRPr lang="de-AT" altLang="de-DE" sz="2400" dirty="0">
              <a:solidFill>
                <a:srgbClr val="4E606B"/>
              </a:solidFill>
              <a:latin typeface="Arial" pitchFamily="34" charset="0"/>
              <a:cs typeface="Arial" pitchFamily="34" charset="0"/>
            </a:endParaRPr>
          </a:p>
          <a:p>
            <a:pPr marL="712788" indent="-342900" defTabSz="914400">
              <a:lnSpc>
                <a:spcPct val="80000"/>
              </a:lnSpc>
              <a:spcBef>
                <a:spcPts val="0"/>
              </a:spcBef>
              <a:spcAft>
                <a:spcPts val="1200"/>
              </a:spcAft>
              <a:buBlip>
                <a:blip r:embed="rId3"/>
              </a:buBlip>
            </a:pPr>
            <a:r>
              <a:rPr lang="de-AT" altLang="de-DE" sz="2400" dirty="0">
                <a:solidFill>
                  <a:srgbClr val="4E606B"/>
                </a:solidFill>
                <a:latin typeface="Arial" pitchFamily="34" charset="0"/>
                <a:cs typeface="Arial" pitchFamily="34" charset="0"/>
              </a:rPr>
              <a:t>Erfahrung im Themenbereich</a:t>
            </a:r>
          </a:p>
          <a:p>
            <a:pPr marL="712788" indent="-342900" defTabSz="914400">
              <a:lnSpc>
                <a:spcPct val="80000"/>
              </a:lnSpc>
              <a:spcBef>
                <a:spcPts val="0"/>
              </a:spcBef>
              <a:spcAft>
                <a:spcPts val="1200"/>
              </a:spcAft>
              <a:buBlip>
                <a:blip r:embed="rId3"/>
              </a:buBlip>
            </a:pPr>
            <a:endParaRPr lang="de-AT" altLang="de-DE" sz="2400" dirty="0">
              <a:solidFill>
                <a:srgbClr val="4E606B"/>
              </a:solidFill>
              <a:latin typeface="Arial" pitchFamily="34" charset="0"/>
              <a:cs typeface="Arial" pitchFamily="34" charset="0"/>
            </a:endParaRPr>
          </a:p>
          <a:p>
            <a:pPr marL="712788" indent="-342900" defTabSz="914400">
              <a:lnSpc>
                <a:spcPct val="80000"/>
              </a:lnSpc>
              <a:spcBef>
                <a:spcPts val="0"/>
              </a:spcBef>
              <a:spcAft>
                <a:spcPts val="1200"/>
              </a:spcAft>
              <a:buBlip>
                <a:blip r:embed="rId3"/>
              </a:buBlip>
            </a:pPr>
            <a:r>
              <a:rPr lang="de-AT" altLang="de-DE" sz="2400" dirty="0">
                <a:solidFill>
                  <a:srgbClr val="4E606B"/>
                </a:solidFill>
                <a:latin typeface="Arial" pitchFamily="34" charset="0"/>
                <a:cs typeface="Arial" pitchFamily="34" charset="0"/>
              </a:rPr>
              <a:t>Motivation für die Teilnahme am Kurs / Modul, persönliche Zielvorstellung</a:t>
            </a:r>
          </a:p>
          <a:p>
            <a:pPr marL="712788" indent="-342900" defTabSz="914400">
              <a:lnSpc>
                <a:spcPct val="80000"/>
              </a:lnSpc>
              <a:spcBef>
                <a:spcPts val="0"/>
              </a:spcBef>
              <a:spcAft>
                <a:spcPts val="1200"/>
              </a:spcAft>
              <a:buBlip>
                <a:blip r:embed="rId3"/>
              </a:buBlip>
            </a:pPr>
            <a:endParaRPr lang="de-AT" altLang="de-DE" sz="2400" dirty="0">
              <a:solidFill>
                <a:srgbClr val="4E606B"/>
              </a:solidFill>
              <a:latin typeface="Arial" pitchFamily="34" charset="0"/>
              <a:cs typeface="Arial" pitchFamily="34" charset="0"/>
            </a:endParaRPr>
          </a:p>
          <a:p>
            <a:pPr marL="712788" indent="-342900" defTabSz="914400">
              <a:lnSpc>
                <a:spcPct val="80000"/>
              </a:lnSpc>
              <a:spcBef>
                <a:spcPts val="0"/>
              </a:spcBef>
              <a:spcAft>
                <a:spcPts val="1200"/>
              </a:spcAft>
              <a:buBlip>
                <a:blip r:embed="rId3"/>
              </a:buBlip>
            </a:pPr>
            <a:r>
              <a:rPr lang="de-AT" altLang="de-DE" sz="2400" i="1" dirty="0">
                <a:solidFill>
                  <a:srgbClr val="4E606B"/>
                </a:solidFill>
                <a:latin typeface="Arial" pitchFamily="34" charset="0"/>
                <a:cs typeface="Arial" pitchFamily="34" charset="0"/>
              </a:rPr>
              <a:t>Bitte mit Kamera</a:t>
            </a:r>
          </a:p>
        </p:txBody>
      </p:sp>
      <p:sp>
        <p:nvSpPr>
          <p:cNvPr id="11" name="Foliennummernplatzhalter 4"/>
          <p:cNvSpPr>
            <a:spLocks noGrp="1"/>
          </p:cNvSpPr>
          <p:nvPr>
            <p:ph type="sldNum" sz="quarter" idx="4"/>
          </p:nvPr>
        </p:nvSpPr>
        <p:spPr>
          <a:xfrm>
            <a:off x="6023295" y="6686026"/>
            <a:ext cx="1065402" cy="171974"/>
          </a:xfrm>
        </p:spPr>
        <p:txBody>
          <a:bodyPr/>
          <a:lstStyle/>
          <a:p>
            <a:fld id="{4F638597-3A6E-49DB-8B29-8CE2CDF8DFA8}" type="slidenum">
              <a:rPr lang="de-AT" smtClean="0"/>
              <a:pPr/>
              <a:t>5</a:t>
            </a:fld>
            <a:endParaRPr lang="de-AT" dirty="0"/>
          </a:p>
        </p:txBody>
      </p:sp>
    </p:spTree>
    <p:extLst>
      <p:ext uri="{BB962C8B-B14F-4D97-AF65-F5344CB8AC3E}">
        <p14:creationId xmlns:p14="http://schemas.microsoft.com/office/powerpoint/2010/main" val="2501153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AT" dirty="0"/>
              <a:t>Qualitätsregelkarten (QRK)</a:t>
            </a:r>
          </a:p>
        </p:txBody>
      </p:sp>
      <p:sp>
        <p:nvSpPr>
          <p:cNvPr id="2" name="Foliennummernplatzhalter 1"/>
          <p:cNvSpPr>
            <a:spLocks noGrp="1"/>
          </p:cNvSpPr>
          <p:nvPr>
            <p:ph type="sldNum" sz="quarter" idx="4"/>
          </p:nvPr>
        </p:nvSpPr>
        <p:spPr/>
        <p:txBody>
          <a:bodyPr/>
          <a:lstStyle/>
          <a:p>
            <a:fld id="{4F638597-3A6E-49DB-8B29-8CE2CDF8DFA8}" type="slidenum">
              <a:rPr lang="de-AT" smtClean="0"/>
              <a:pPr/>
              <a:t>6</a:t>
            </a:fld>
            <a:endParaRPr lang="de-AT" dirty="0"/>
          </a:p>
        </p:txBody>
      </p:sp>
      <p:pic>
        <p:nvPicPr>
          <p:cNvPr id="4" name="Grafik 3" descr="Ein Bild, das Gebäude, stehend, Mann, Frau enthält.&#10;&#10;Automatisch generierte Beschreibung">
            <a:extLst>
              <a:ext uri="{FF2B5EF4-FFF2-40B4-BE49-F238E27FC236}">
                <a16:creationId xmlns:a16="http://schemas.microsoft.com/office/drawing/2014/main" id="{2A01DAB7-1D01-4EC7-BB1E-D8C63B165758}"/>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789652" y="4301505"/>
            <a:ext cx="2897454" cy="1931635"/>
          </a:xfrm>
          <a:prstGeom prst="rect">
            <a:avLst/>
          </a:prstGeom>
        </p:spPr>
      </p:pic>
      <p:pic>
        <p:nvPicPr>
          <p:cNvPr id="7" name="Grafik 6">
            <a:extLst>
              <a:ext uri="{FF2B5EF4-FFF2-40B4-BE49-F238E27FC236}">
                <a16:creationId xmlns:a16="http://schemas.microsoft.com/office/drawing/2014/main" id="{F31280A5-B11F-4819-B63B-5D99699BCE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5137" y="2608540"/>
            <a:ext cx="1862448" cy="2793673"/>
          </a:xfrm>
          <a:prstGeom prst="rect">
            <a:avLst/>
          </a:prstGeom>
        </p:spPr>
      </p:pic>
      <p:sp>
        <p:nvSpPr>
          <p:cNvPr id="9" name="Rectangle 3">
            <a:extLst>
              <a:ext uri="{FF2B5EF4-FFF2-40B4-BE49-F238E27FC236}">
                <a16:creationId xmlns:a16="http://schemas.microsoft.com/office/drawing/2014/main" id="{0DA3E8D6-D34E-4B21-99C9-29CFD6BB5137}"/>
              </a:ext>
            </a:extLst>
          </p:cNvPr>
          <p:cNvSpPr txBox="1">
            <a:spLocks noChangeArrowheads="1"/>
          </p:cNvSpPr>
          <p:nvPr/>
        </p:nvSpPr>
        <p:spPr>
          <a:xfrm>
            <a:off x="700644" y="1392016"/>
            <a:ext cx="8002588" cy="5000625"/>
          </a:xfrm>
          <a:prstGeom prst="rect">
            <a:avLst/>
          </a:prstGeom>
        </p:spPr>
        <p:txBody>
          <a:bodyPr vert="horz" lIns="91440" tIns="45720" rIns="91440" bIns="45720" rtlCol="0">
            <a:normAutofit/>
          </a:bodyPr>
          <a:lstStyle>
            <a:lvl1pPr marL="342900" indent="-342900" algn="l" defTabSz="914400" rtl="0" eaLnBrk="1" latinLnBrk="0" hangingPunct="1">
              <a:lnSpc>
                <a:spcPct val="150000"/>
              </a:lnSpc>
              <a:spcBef>
                <a:spcPct val="20000"/>
              </a:spcBef>
              <a:buFontTx/>
              <a:buBlip>
                <a:blip r:embed="rId5"/>
              </a:buBlip>
              <a:defRPr sz="1700" kern="1200">
                <a:solidFill>
                  <a:srgbClr val="4E606B"/>
                </a:solidFill>
                <a:latin typeface="Arial" pitchFamily="34" charset="0"/>
                <a:ea typeface="+mn-ea"/>
                <a:cs typeface="Arial" pitchFamily="34" charset="0"/>
              </a:defRPr>
            </a:lvl1pPr>
            <a:lvl2pPr marL="742950" indent="-28575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2pPr>
            <a:lvl3pPr marL="1143000" indent="-228600" algn="l" defTabSz="914400" rtl="0" eaLnBrk="1" latinLnBrk="0" hangingPunct="1">
              <a:lnSpc>
                <a:spcPct val="150000"/>
              </a:lnSpc>
              <a:spcBef>
                <a:spcPct val="20000"/>
              </a:spcBef>
              <a:buFontTx/>
              <a:buBlip>
                <a:blip r:embed="rId5"/>
              </a:buBlip>
              <a:defRPr sz="1700" kern="1200">
                <a:solidFill>
                  <a:srgbClr val="4E606B"/>
                </a:solidFill>
                <a:latin typeface="Arial" pitchFamily="34" charset="0"/>
                <a:ea typeface="+mn-ea"/>
                <a:cs typeface="Arial" pitchFamily="34" charset="0"/>
              </a:defRPr>
            </a:lvl3pPr>
            <a:lvl4pPr marL="1600200" indent="-22860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4pPr>
            <a:lvl5pPr marL="2057400" indent="-22860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de-DE" altLang="de-DE" sz="2400" dirty="0">
                <a:ea typeface="ＭＳ Ｐゴシック" pitchFamily="34" charset="-128"/>
              </a:rPr>
              <a:t>Hintergründe für Qualitätsregelkarten:</a:t>
            </a:r>
            <a:endParaRPr lang="de-DE" altLang="de-DE" dirty="0">
              <a:ea typeface="ＭＳ Ｐゴシック" pitchFamily="34" charset="-128"/>
            </a:endParaRPr>
          </a:p>
          <a:p>
            <a:pPr>
              <a:lnSpc>
                <a:spcPct val="100000"/>
              </a:lnSpc>
            </a:pPr>
            <a:endParaRPr lang="de-DE" altLang="de-DE" dirty="0">
              <a:ea typeface="ＭＳ Ｐゴシック" pitchFamily="34" charset="-128"/>
            </a:endParaRPr>
          </a:p>
          <a:p>
            <a:pPr>
              <a:lnSpc>
                <a:spcPct val="100000"/>
              </a:lnSpc>
            </a:pPr>
            <a:endParaRPr lang="de-DE" altLang="de-DE" dirty="0">
              <a:ea typeface="ＭＳ Ｐゴシック" pitchFamily="34" charset="-128"/>
            </a:endParaRPr>
          </a:p>
          <a:p>
            <a:pPr>
              <a:lnSpc>
                <a:spcPct val="100000"/>
              </a:lnSpc>
            </a:pPr>
            <a:endParaRPr lang="de-DE" altLang="de-DE" dirty="0">
              <a:ea typeface="ＭＳ Ｐゴシック" pitchFamily="34" charset="-128"/>
            </a:endParaRPr>
          </a:p>
          <a:p>
            <a:pPr marL="0" indent="0">
              <a:lnSpc>
                <a:spcPct val="100000"/>
              </a:lnSpc>
              <a:buNone/>
            </a:pPr>
            <a:endParaRPr lang="de-DE" altLang="de-DE" dirty="0">
              <a:ea typeface="ＭＳ Ｐゴシック" pitchFamily="34" charset="-128"/>
            </a:endParaRPr>
          </a:p>
          <a:p>
            <a:pPr marL="400050" lvl="1" indent="0">
              <a:lnSpc>
                <a:spcPct val="100000"/>
              </a:lnSpc>
              <a:buNone/>
            </a:pPr>
            <a:r>
              <a:rPr lang="de-DE" altLang="de-DE" sz="2000" dirty="0">
                <a:ea typeface="ＭＳ Ｐゴシック" pitchFamily="34" charset="-128"/>
              </a:rPr>
              <a:t>“</a:t>
            </a:r>
            <a:r>
              <a:rPr lang="de-DE" altLang="de-DE" sz="2000" dirty="0" err="1">
                <a:ea typeface="ＭＳ Ｐゴシック" pitchFamily="34" charset="-128"/>
              </a:rPr>
              <a:t>higher</a:t>
            </a:r>
            <a:r>
              <a:rPr lang="de-DE" altLang="de-DE" sz="2000" dirty="0">
                <a:ea typeface="ＭＳ Ｐゴシック" pitchFamily="34" charset="-128"/>
              </a:rPr>
              <a:t>-</a:t>
            </a:r>
            <a:r>
              <a:rPr lang="de-DE" altLang="de-DE" sz="2000" dirty="0" err="1">
                <a:ea typeface="ＭＳ Ｐゴシック" pitchFamily="34" charset="-128"/>
              </a:rPr>
              <a:t>better</a:t>
            </a:r>
            <a:r>
              <a:rPr lang="de-DE" altLang="de-DE" sz="2000" dirty="0">
                <a:ea typeface="ＭＳ Ｐゴシック" pitchFamily="34" charset="-128"/>
              </a:rPr>
              <a:t>-</a:t>
            </a:r>
            <a:r>
              <a:rPr lang="de-DE" altLang="de-DE" sz="2000" dirty="0" err="1">
                <a:ea typeface="ＭＳ Ｐゴシック" pitchFamily="34" charset="-128"/>
              </a:rPr>
              <a:t>faster</a:t>
            </a:r>
            <a:r>
              <a:rPr lang="de-DE" altLang="de-DE" sz="2000" dirty="0">
                <a:ea typeface="ＭＳ Ｐゴシック" pitchFamily="34" charset="-128"/>
              </a:rPr>
              <a:t>-more“</a:t>
            </a:r>
          </a:p>
        </p:txBody>
      </p:sp>
      <p:sp>
        <p:nvSpPr>
          <p:cNvPr id="10" name="Textfeld 9">
            <a:extLst>
              <a:ext uri="{FF2B5EF4-FFF2-40B4-BE49-F238E27FC236}">
                <a16:creationId xmlns:a16="http://schemas.microsoft.com/office/drawing/2014/main" id="{6A35633C-8991-409F-8819-A81B3E80B60F}"/>
              </a:ext>
            </a:extLst>
          </p:cNvPr>
          <p:cNvSpPr txBox="1"/>
          <p:nvPr/>
        </p:nvSpPr>
        <p:spPr>
          <a:xfrm>
            <a:off x="7572375" y="6389640"/>
            <a:ext cx="1438214" cy="276999"/>
          </a:xfrm>
          <a:prstGeom prst="rect">
            <a:avLst/>
          </a:prstGeom>
          <a:noFill/>
        </p:spPr>
        <p:txBody>
          <a:bodyPr wrap="none" rtlCol="0">
            <a:spAutoFit/>
          </a:bodyPr>
          <a:lstStyle/>
          <a:p>
            <a:r>
              <a:rPr lang="de-AT" sz="1200" dirty="0">
                <a:solidFill>
                  <a:schemeClr val="bg1">
                    <a:lumMod val="65000"/>
                  </a:schemeClr>
                </a:solidFill>
              </a:rPr>
              <a:t>Bilder: pexels.com</a:t>
            </a:r>
          </a:p>
        </p:txBody>
      </p:sp>
      <p:pic>
        <p:nvPicPr>
          <p:cNvPr id="12" name="Grafik 11">
            <a:extLst>
              <a:ext uri="{FF2B5EF4-FFF2-40B4-BE49-F238E27FC236}">
                <a16:creationId xmlns:a16="http://schemas.microsoft.com/office/drawing/2014/main" id="{78AAC926-125D-4F9E-A758-C787982EB0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1938" y="2165058"/>
            <a:ext cx="1862449" cy="1862449"/>
          </a:xfrm>
          <a:prstGeom prst="rect">
            <a:avLst/>
          </a:prstGeom>
        </p:spPr>
      </p:pic>
      <p:sp>
        <p:nvSpPr>
          <p:cNvPr id="15" name="Rechteck 14">
            <a:extLst>
              <a:ext uri="{FF2B5EF4-FFF2-40B4-BE49-F238E27FC236}">
                <a16:creationId xmlns:a16="http://schemas.microsoft.com/office/drawing/2014/main" id="{B57C448E-D9D5-45C0-80C8-83DFCF9C45DB}"/>
              </a:ext>
            </a:extLst>
          </p:cNvPr>
          <p:cNvSpPr/>
          <p:nvPr/>
        </p:nvSpPr>
        <p:spPr>
          <a:xfrm rot="20235744">
            <a:off x="1195902" y="4778566"/>
            <a:ext cx="2223687" cy="923330"/>
          </a:xfrm>
          <a:prstGeom prst="rect">
            <a:avLst/>
          </a:prstGeom>
          <a:noFill/>
          <a:ln>
            <a:noFill/>
          </a:ln>
        </p:spPr>
        <p:txBody>
          <a:bodyPr wrap="none" lIns="91440" tIns="45720" rIns="91440" bIns="45720">
            <a:spAutoFit/>
          </a:bodyPr>
          <a:lstStyle/>
          <a:p>
            <a:pPr algn="ctr"/>
            <a:r>
              <a:rPr lang="de-DE" sz="5400" b="1" cap="none" spc="0" dirty="0">
                <a:ln w="10160">
                  <a:solidFill>
                    <a:schemeClr val="accent5"/>
                  </a:solidFill>
                  <a:prstDash val="solid"/>
                </a:ln>
                <a:solidFill>
                  <a:srgbClr val="92D050"/>
                </a:solidFill>
                <a:effectLst>
                  <a:outerShdw blurRad="38100" dist="22860" dir="5400000" algn="tl" rotWithShape="0">
                    <a:srgbClr val="000000">
                      <a:alpha val="30000"/>
                    </a:srgbClr>
                  </a:outerShdw>
                </a:effectLst>
              </a:rPr>
              <a:t>0 ppm</a:t>
            </a:r>
          </a:p>
        </p:txBody>
      </p:sp>
    </p:spTree>
    <p:extLst>
      <p:ext uri="{BB962C8B-B14F-4D97-AF65-F5344CB8AC3E}">
        <p14:creationId xmlns:p14="http://schemas.microsoft.com/office/powerpoint/2010/main" val="1029895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AT" dirty="0"/>
              <a:t>Qualitätsregelkarten (QRK)</a:t>
            </a:r>
          </a:p>
        </p:txBody>
      </p:sp>
      <p:sp>
        <p:nvSpPr>
          <p:cNvPr id="5" name="Rectangle 3"/>
          <p:cNvSpPr txBox="1">
            <a:spLocks noChangeArrowheads="1"/>
          </p:cNvSpPr>
          <p:nvPr/>
        </p:nvSpPr>
        <p:spPr>
          <a:xfrm>
            <a:off x="700644" y="1685401"/>
            <a:ext cx="8263969" cy="5000625"/>
          </a:xfrm>
          <a:prstGeom prst="rect">
            <a:avLst/>
          </a:prstGeom>
        </p:spPr>
        <p:txBody>
          <a:bodyPr vert="horz" lIns="91440" tIns="45720" rIns="91440" bIns="45720" rtlCol="0">
            <a:normAutofit/>
          </a:bodyPr>
          <a:lstStyle>
            <a:lvl1pPr marL="342900" indent="-342900" algn="l" defTabSz="914400" rtl="0" eaLnBrk="1" latinLnBrk="0" hangingPunct="1">
              <a:lnSpc>
                <a:spcPct val="150000"/>
              </a:lnSpc>
              <a:spcBef>
                <a:spcPct val="20000"/>
              </a:spcBef>
              <a:buFontTx/>
              <a:buBlip>
                <a:blip r:embed="rId3"/>
              </a:buBlip>
              <a:defRPr sz="1700" kern="1200">
                <a:solidFill>
                  <a:srgbClr val="4E606B"/>
                </a:solidFill>
                <a:latin typeface="Arial" pitchFamily="34" charset="0"/>
                <a:ea typeface="+mn-ea"/>
                <a:cs typeface="Arial" pitchFamily="34" charset="0"/>
              </a:defRPr>
            </a:lvl1pPr>
            <a:lvl2pPr marL="742950" indent="-28575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2pPr>
            <a:lvl3pPr marL="1143000" indent="-228600" algn="l" defTabSz="914400" rtl="0" eaLnBrk="1" latinLnBrk="0" hangingPunct="1">
              <a:lnSpc>
                <a:spcPct val="150000"/>
              </a:lnSpc>
              <a:spcBef>
                <a:spcPct val="20000"/>
              </a:spcBef>
              <a:buFontTx/>
              <a:buBlip>
                <a:blip r:embed="rId3"/>
              </a:buBlip>
              <a:defRPr sz="1700" kern="1200">
                <a:solidFill>
                  <a:srgbClr val="4E606B"/>
                </a:solidFill>
                <a:latin typeface="Arial" pitchFamily="34" charset="0"/>
                <a:ea typeface="+mn-ea"/>
                <a:cs typeface="Arial" pitchFamily="34" charset="0"/>
              </a:defRPr>
            </a:lvl3pPr>
            <a:lvl4pPr marL="1600200" indent="-22860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4pPr>
            <a:lvl5pPr marL="2057400" indent="-22860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de-DE" altLang="de-DE" sz="2000" b="1" dirty="0">
                <a:ea typeface="ＭＳ Ｐゴシック" pitchFamily="34" charset="-128"/>
              </a:rPr>
              <a:t>UMFRAGE:</a:t>
            </a:r>
          </a:p>
          <a:p>
            <a:pPr>
              <a:lnSpc>
                <a:spcPct val="100000"/>
              </a:lnSpc>
            </a:pPr>
            <a:endParaRPr lang="de-DE" altLang="de-DE" sz="2000" dirty="0">
              <a:ea typeface="ＭＳ Ｐゴシック" pitchFamily="34" charset="-128"/>
            </a:endParaRPr>
          </a:p>
          <a:p>
            <a:pPr lvl="1">
              <a:lnSpc>
                <a:spcPct val="100000"/>
              </a:lnSpc>
            </a:pPr>
            <a:r>
              <a:rPr lang="de-DE" altLang="de-DE" sz="2000" dirty="0">
                <a:ea typeface="ＭＳ Ｐゴシック" pitchFamily="34" charset="-128"/>
              </a:rPr>
              <a:t>Wer hat schon einmal/öfter eine Auswertung mit Zahlen erstellt?</a:t>
            </a:r>
          </a:p>
          <a:p>
            <a:pPr lvl="1">
              <a:lnSpc>
                <a:spcPct val="100000"/>
              </a:lnSpc>
            </a:pPr>
            <a:endParaRPr lang="de-DE" altLang="de-DE" sz="2000" dirty="0">
              <a:ea typeface="ＭＳ Ｐゴシック" pitchFamily="34" charset="-128"/>
            </a:endParaRPr>
          </a:p>
          <a:p>
            <a:pPr marL="808038" lvl="2" defTabSz="903288">
              <a:lnSpc>
                <a:spcPct val="100000"/>
              </a:lnSpc>
              <a:buFont typeface="Wingdings" panose="05000000000000000000" pitchFamily="2" charset="2"/>
              <a:buChar char="Ø"/>
            </a:pPr>
            <a:r>
              <a:rPr lang="de-DE" altLang="de-DE" sz="2000" dirty="0">
                <a:ea typeface="ＭＳ Ｐゴシック" pitchFamily="34" charset="-128"/>
              </a:rPr>
              <a:t>A … noch nie</a:t>
            </a:r>
          </a:p>
          <a:p>
            <a:pPr marL="808038" lvl="2" defTabSz="903288">
              <a:lnSpc>
                <a:spcPct val="100000"/>
              </a:lnSpc>
              <a:buFont typeface="Wingdings" panose="05000000000000000000" pitchFamily="2" charset="2"/>
              <a:buChar char="Ø"/>
            </a:pPr>
            <a:r>
              <a:rPr lang="de-DE" altLang="de-DE" sz="2000" dirty="0">
                <a:ea typeface="ＭＳ Ｐゴシック" pitchFamily="34" charset="-128"/>
              </a:rPr>
              <a:t>B … selten / gelegentlich</a:t>
            </a:r>
          </a:p>
          <a:p>
            <a:pPr marL="808038" lvl="2" defTabSz="903288">
              <a:lnSpc>
                <a:spcPct val="100000"/>
              </a:lnSpc>
              <a:buFont typeface="Wingdings" panose="05000000000000000000" pitchFamily="2" charset="2"/>
              <a:buChar char="Ø"/>
            </a:pPr>
            <a:r>
              <a:rPr lang="de-DE" altLang="de-DE" sz="2000" dirty="0">
                <a:ea typeface="ＭＳ Ｐゴシック" pitchFamily="34" charset="-128"/>
              </a:rPr>
              <a:t>C … öfter /regelmäßig</a:t>
            </a:r>
          </a:p>
          <a:p>
            <a:pPr marL="808038" lvl="2" defTabSz="903288">
              <a:lnSpc>
                <a:spcPct val="100000"/>
              </a:lnSpc>
              <a:buFont typeface="Wingdings" panose="05000000000000000000" pitchFamily="2" charset="2"/>
              <a:buChar char="Ø"/>
            </a:pPr>
            <a:r>
              <a:rPr lang="de-DE" altLang="de-DE" sz="2000" dirty="0">
                <a:ea typeface="ＭＳ Ｐゴシック" pitchFamily="34" charset="-128"/>
              </a:rPr>
              <a:t>D … ich habe sogar schon (mindestens) einmal die Daten 	       manipuliert… </a:t>
            </a:r>
          </a:p>
          <a:p>
            <a:pPr>
              <a:lnSpc>
                <a:spcPct val="100000"/>
              </a:lnSpc>
            </a:pPr>
            <a:endParaRPr lang="de-DE" altLang="de-DE" sz="2000" dirty="0">
              <a:ea typeface="ＭＳ Ｐゴシック" pitchFamily="34" charset="-128"/>
            </a:endParaRPr>
          </a:p>
        </p:txBody>
      </p:sp>
      <p:sp>
        <p:nvSpPr>
          <p:cNvPr id="2" name="Foliennummernplatzhalter 1"/>
          <p:cNvSpPr>
            <a:spLocks noGrp="1"/>
          </p:cNvSpPr>
          <p:nvPr>
            <p:ph type="sldNum" sz="quarter" idx="4"/>
          </p:nvPr>
        </p:nvSpPr>
        <p:spPr/>
        <p:txBody>
          <a:bodyPr/>
          <a:lstStyle/>
          <a:p>
            <a:fld id="{4F638597-3A6E-49DB-8B29-8CE2CDF8DFA8}" type="slidenum">
              <a:rPr lang="de-AT" smtClean="0"/>
              <a:pPr/>
              <a:t>7</a:t>
            </a:fld>
            <a:endParaRPr lang="de-AT" dirty="0"/>
          </a:p>
        </p:txBody>
      </p:sp>
    </p:spTree>
    <p:extLst>
      <p:ext uri="{BB962C8B-B14F-4D97-AF65-F5344CB8AC3E}">
        <p14:creationId xmlns:p14="http://schemas.microsoft.com/office/powerpoint/2010/main" val="2540028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AT" dirty="0"/>
              <a:t>Qualitätsregelkarten (QRK)</a:t>
            </a:r>
          </a:p>
        </p:txBody>
      </p:sp>
      <p:sp>
        <p:nvSpPr>
          <p:cNvPr id="5" name="Rectangle 3"/>
          <p:cNvSpPr txBox="1">
            <a:spLocks noChangeArrowheads="1"/>
          </p:cNvSpPr>
          <p:nvPr/>
        </p:nvSpPr>
        <p:spPr>
          <a:xfrm>
            <a:off x="700644" y="1685401"/>
            <a:ext cx="8263969" cy="5000625"/>
          </a:xfrm>
          <a:prstGeom prst="rect">
            <a:avLst/>
          </a:prstGeom>
        </p:spPr>
        <p:txBody>
          <a:bodyPr vert="horz" lIns="91440" tIns="45720" rIns="91440" bIns="45720" rtlCol="0">
            <a:normAutofit/>
          </a:bodyPr>
          <a:lstStyle>
            <a:lvl1pPr marL="342900" indent="-342900" algn="l" defTabSz="914400" rtl="0" eaLnBrk="1" latinLnBrk="0" hangingPunct="1">
              <a:lnSpc>
                <a:spcPct val="150000"/>
              </a:lnSpc>
              <a:spcBef>
                <a:spcPct val="20000"/>
              </a:spcBef>
              <a:buFontTx/>
              <a:buBlip>
                <a:blip r:embed="rId3"/>
              </a:buBlip>
              <a:defRPr sz="1700" kern="1200">
                <a:solidFill>
                  <a:srgbClr val="4E606B"/>
                </a:solidFill>
                <a:latin typeface="Arial" pitchFamily="34" charset="0"/>
                <a:ea typeface="+mn-ea"/>
                <a:cs typeface="Arial" pitchFamily="34" charset="0"/>
              </a:defRPr>
            </a:lvl1pPr>
            <a:lvl2pPr marL="742950" indent="-28575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2pPr>
            <a:lvl3pPr marL="1143000" indent="-228600" algn="l" defTabSz="914400" rtl="0" eaLnBrk="1" latinLnBrk="0" hangingPunct="1">
              <a:lnSpc>
                <a:spcPct val="150000"/>
              </a:lnSpc>
              <a:spcBef>
                <a:spcPct val="20000"/>
              </a:spcBef>
              <a:buFontTx/>
              <a:buBlip>
                <a:blip r:embed="rId3"/>
              </a:buBlip>
              <a:defRPr sz="1700" kern="1200">
                <a:solidFill>
                  <a:srgbClr val="4E606B"/>
                </a:solidFill>
                <a:latin typeface="Arial" pitchFamily="34" charset="0"/>
                <a:ea typeface="+mn-ea"/>
                <a:cs typeface="Arial" pitchFamily="34" charset="0"/>
              </a:defRPr>
            </a:lvl3pPr>
            <a:lvl4pPr marL="1600200" indent="-22860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4pPr>
            <a:lvl5pPr marL="2057400" indent="-22860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de-DE" altLang="de-DE" sz="2000" b="1" dirty="0">
                <a:ea typeface="ＭＳ Ｐゴシック" pitchFamily="34" charset="-128"/>
              </a:rPr>
              <a:t>Statistische Kennzahlen:</a:t>
            </a:r>
          </a:p>
          <a:p>
            <a:pPr>
              <a:lnSpc>
                <a:spcPct val="100000"/>
              </a:lnSpc>
            </a:pPr>
            <a:endParaRPr lang="de-DE" altLang="de-DE" sz="2000" dirty="0">
              <a:ea typeface="ＭＳ Ｐゴシック" pitchFamily="34" charset="-128"/>
            </a:endParaRPr>
          </a:p>
          <a:p>
            <a:pPr marL="0" indent="0">
              <a:lnSpc>
                <a:spcPct val="100000"/>
              </a:lnSpc>
              <a:buNone/>
            </a:pPr>
            <a:endParaRPr lang="de-DE" altLang="de-DE" sz="2000" dirty="0">
              <a:ea typeface="ＭＳ Ｐゴシック" pitchFamily="34" charset="-128"/>
            </a:endParaRPr>
          </a:p>
        </p:txBody>
      </p:sp>
      <p:sp>
        <p:nvSpPr>
          <p:cNvPr id="2" name="Foliennummernplatzhalter 1"/>
          <p:cNvSpPr>
            <a:spLocks noGrp="1"/>
          </p:cNvSpPr>
          <p:nvPr>
            <p:ph type="sldNum" sz="quarter" idx="4"/>
          </p:nvPr>
        </p:nvSpPr>
        <p:spPr/>
        <p:txBody>
          <a:bodyPr/>
          <a:lstStyle/>
          <a:p>
            <a:fld id="{4F638597-3A6E-49DB-8B29-8CE2CDF8DFA8}" type="slidenum">
              <a:rPr lang="de-AT" smtClean="0"/>
              <a:pPr/>
              <a:t>8</a:t>
            </a:fld>
            <a:endParaRPr lang="de-AT" dirty="0"/>
          </a:p>
        </p:txBody>
      </p:sp>
    </p:spTree>
    <p:extLst>
      <p:ext uri="{BB962C8B-B14F-4D97-AF65-F5344CB8AC3E}">
        <p14:creationId xmlns:p14="http://schemas.microsoft.com/office/powerpoint/2010/main" val="1823887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AT" dirty="0"/>
              <a:t>Qualitätsregelkarten (QRK)</a:t>
            </a:r>
          </a:p>
        </p:txBody>
      </p:sp>
      <p:sp>
        <p:nvSpPr>
          <p:cNvPr id="2" name="Foliennummernplatzhalter 1"/>
          <p:cNvSpPr>
            <a:spLocks noGrp="1"/>
          </p:cNvSpPr>
          <p:nvPr>
            <p:ph type="sldNum" sz="quarter" idx="4"/>
          </p:nvPr>
        </p:nvSpPr>
        <p:spPr/>
        <p:txBody>
          <a:bodyPr/>
          <a:lstStyle/>
          <a:p>
            <a:fld id="{4F638597-3A6E-49DB-8B29-8CE2CDF8DFA8}" type="slidenum">
              <a:rPr lang="de-AT" smtClean="0"/>
              <a:pPr/>
              <a:t>9</a:t>
            </a:fld>
            <a:endParaRPr lang="de-AT" dirty="0"/>
          </a:p>
        </p:txBody>
      </p:sp>
      <p:sp>
        <p:nvSpPr>
          <p:cNvPr id="9" name="Rectangle 3">
            <a:extLst>
              <a:ext uri="{FF2B5EF4-FFF2-40B4-BE49-F238E27FC236}">
                <a16:creationId xmlns:a16="http://schemas.microsoft.com/office/drawing/2014/main" id="{0DA3E8D6-D34E-4B21-99C9-29CFD6BB5137}"/>
              </a:ext>
            </a:extLst>
          </p:cNvPr>
          <p:cNvSpPr txBox="1">
            <a:spLocks noChangeArrowheads="1"/>
          </p:cNvSpPr>
          <p:nvPr/>
        </p:nvSpPr>
        <p:spPr>
          <a:xfrm>
            <a:off x="738744" y="1115017"/>
            <a:ext cx="8002588" cy="5000625"/>
          </a:xfrm>
          <a:prstGeom prst="rect">
            <a:avLst/>
          </a:prstGeom>
        </p:spPr>
        <p:txBody>
          <a:bodyPr vert="horz" lIns="91440" tIns="45720" rIns="91440" bIns="45720" rtlCol="0">
            <a:normAutofit/>
          </a:bodyPr>
          <a:lstStyle>
            <a:lvl1pPr marL="342900" indent="-342900" algn="l" defTabSz="914400" rtl="0" eaLnBrk="1" latinLnBrk="0" hangingPunct="1">
              <a:lnSpc>
                <a:spcPct val="150000"/>
              </a:lnSpc>
              <a:spcBef>
                <a:spcPct val="20000"/>
              </a:spcBef>
              <a:buFontTx/>
              <a:buBlip>
                <a:blip r:embed="rId3"/>
              </a:buBlip>
              <a:defRPr sz="1700" kern="1200">
                <a:solidFill>
                  <a:srgbClr val="4E606B"/>
                </a:solidFill>
                <a:latin typeface="Arial" pitchFamily="34" charset="0"/>
                <a:ea typeface="+mn-ea"/>
                <a:cs typeface="Arial" pitchFamily="34" charset="0"/>
              </a:defRPr>
            </a:lvl1pPr>
            <a:lvl2pPr marL="742950" indent="-28575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2pPr>
            <a:lvl3pPr marL="1143000" indent="-228600" algn="l" defTabSz="914400" rtl="0" eaLnBrk="1" latinLnBrk="0" hangingPunct="1">
              <a:lnSpc>
                <a:spcPct val="150000"/>
              </a:lnSpc>
              <a:spcBef>
                <a:spcPct val="20000"/>
              </a:spcBef>
              <a:buFontTx/>
              <a:buBlip>
                <a:blip r:embed="rId3"/>
              </a:buBlip>
              <a:defRPr sz="1700" kern="1200">
                <a:solidFill>
                  <a:srgbClr val="4E606B"/>
                </a:solidFill>
                <a:latin typeface="Arial" pitchFamily="34" charset="0"/>
                <a:ea typeface="+mn-ea"/>
                <a:cs typeface="Arial" pitchFamily="34" charset="0"/>
              </a:defRPr>
            </a:lvl3pPr>
            <a:lvl4pPr marL="1600200" indent="-22860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4pPr>
            <a:lvl5pPr marL="2057400" indent="-228600" algn="l" defTabSz="914400" rtl="0" eaLnBrk="1" latinLnBrk="0" hangingPunct="1">
              <a:lnSpc>
                <a:spcPct val="150000"/>
              </a:lnSpc>
              <a:spcBef>
                <a:spcPct val="20000"/>
              </a:spcBef>
              <a:buFont typeface="Arial" pitchFamily="34" charset="0"/>
              <a:buChar char="»"/>
              <a:defRPr sz="1700" kern="1200">
                <a:solidFill>
                  <a:srgbClr val="4E606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de-DE" altLang="de-DE" sz="2400" dirty="0">
                <a:ea typeface="ＭＳ Ｐゴシック" pitchFamily="34" charset="-128"/>
              </a:rPr>
              <a:t>Von der Zahlenkolonne zur Grafik:</a:t>
            </a:r>
            <a:endParaRPr lang="de-DE" altLang="de-DE" dirty="0">
              <a:ea typeface="ＭＳ Ｐゴシック" pitchFamily="34" charset="-128"/>
            </a:endParaRPr>
          </a:p>
          <a:p>
            <a:pPr>
              <a:lnSpc>
                <a:spcPct val="100000"/>
              </a:lnSpc>
            </a:pPr>
            <a:endParaRPr lang="de-DE" altLang="de-DE" dirty="0">
              <a:ea typeface="ＭＳ Ｐゴシック" pitchFamily="34" charset="-128"/>
            </a:endParaRPr>
          </a:p>
          <a:p>
            <a:pPr>
              <a:lnSpc>
                <a:spcPct val="100000"/>
              </a:lnSpc>
            </a:pPr>
            <a:endParaRPr lang="de-DE" altLang="de-DE" dirty="0">
              <a:ea typeface="ＭＳ Ｐゴシック" pitchFamily="34" charset="-128"/>
            </a:endParaRPr>
          </a:p>
          <a:p>
            <a:pPr>
              <a:lnSpc>
                <a:spcPct val="100000"/>
              </a:lnSpc>
            </a:pPr>
            <a:r>
              <a:rPr lang="de-DE" altLang="de-DE" sz="2000" dirty="0">
                <a:ea typeface="ＭＳ Ｐゴシック" pitchFamily="34" charset="-128"/>
              </a:rPr>
              <a:t>Beispiel:</a:t>
            </a:r>
          </a:p>
          <a:p>
            <a:pPr lvl="1">
              <a:lnSpc>
                <a:spcPct val="100000"/>
              </a:lnSpc>
            </a:pPr>
            <a:r>
              <a:rPr lang="de-DE" altLang="de-DE" sz="2000" dirty="0">
                <a:ea typeface="ＭＳ Ｐゴシック" pitchFamily="34" charset="-128"/>
              </a:rPr>
              <a:t>Motorwelle</a:t>
            </a:r>
          </a:p>
          <a:p>
            <a:pPr lvl="1">
              <a:lnSpc>
                <a:spcPct val="100000"/>
              </a:lnSpc>
            </a:pPr>
            <a:r>
              <a:rPr lang="de-DE" altLang="de-DE" sz="2000" dirty="0">
                <a:ea typeface="ＭＳ Ｐゴシック" pitchFamily="34" charset="-128"/>
              </a:rPr>
              <a:t>Vorgabe: Durchmesser 50 ±0,2mm</a:t>
            </a:r>
          </a:p>
          <a:p>
            <a:pPr marL="457200" lvl="1" indent="0">
              <a:lnSpc>
                <a:spcPct val="100000"/>
              </a:lnSpc>
              <a:buNone/>
            </a:pPr>
            <a:endParaRPr lang="de-DE" altLang="de-DE" dirty="0">
              <a:ea typeface="ＭＳ Ｐゴシック" pitchFamily="34" charset="-128"/>
            </a:endParaRPr>
          </a:p>
          <a:p>
            <a:pPr marL="0" indent="0">
              <a:lnSpc>
                <a:spcPct val="100000"/>
              </a:lnSpc>
              <a:buNone/>
            </a:pPr>
            <a:endParaRPr lang="de-DE" altLang="de-DE" dirty="0">
              <a:ea typeface="ＭＳ Ｐゴシック" pitchFamily="34" charset="-128"/>
            </a:endParaRPr>
          </a:p>
        </p:txBody>
      </p:sp>
      <p:sp>
        <p:nvSpPr>
          <p:cNvPr id="10" name="Textfeld 9">
            <a:extLst>
              <a:ext uri="{FF2B5EF4-FFF2-40B4-BE49-F238E27FC236}">
                <a16:creationId xmlns:a16="http://schemas.microsoft.com/office/drawing/2014/main" id="{6A35633C-8991-409F-8819-A81B3E80B60F}"/>
              </a:ext>
            </a:extLst>
          </p:cNvPr>
          <p:cNvSpPr txBox="1"/>
          <p:nvPr/>
        </p:nvSpPr>
        <p:spPr>
          <a:xfrm>
            <a:off x="4509040" y="5846663"/>
            <a:ext cx="1489510" cy="276999"/>
          </a:xfrm>
          <a:prstGeom prst="rect">
            <a:avLst/>
          </a:prstGeom>
          <a:noFill/>
        </p:spPr>
        <p:txBody>
          <a:bodyPr wrap="none" rtlCol="0">
            <a:spAutoFit/>
          </a:bodyPr>
          <a:lstStyle/>
          <a:p>
            <a:r>
              <a:rPr lang="de-AT" sz="1200" dirty="0">
                <a:solidFill>
                  <a:schemeClr val="bg1">
                    <a:lumMod val="65000"/>
                  </a:schemeClr>
                </a:solidFill>
              </a:rPr>
              <a:t>Quelle: pexels.com</a:t>
            </a:r>
          </a:p>
        </p:txBody>
      </p:sp>
      <p:graphicFrame>
        <p:nvGraphicFramePr>
          <p:cNvPr id="5" name="Tabelle 4">
            <a:extLst>
              <a:ext uri="{FF2B5EF4-FFF2-40B4-BE49-F238E27FC236}">
                <a16:creationId xmlns:a16="http://schemas.microsoft.com/office/drawing/2014/main" id="{79258B23-1420-4B5B-BE56-7EF22049DE00}"/>
              </a:ext>
            </a:extLst>
          </p:cNvPr>
          <p:cNvGraphicFramePr/>
          <p:nvPr>
            <p:extLst>
              <p:ext uri="{D42A27DB-BD31-4B8C-83A1-F6EECF244321}">
                <p14:modId xmlns:p14="http://schemas.microsoft.com/office/powerpoint/2010/main" val="3546220225"/>
              </p:ext>
            </p:extLst>
          </p:nvPr>
        </p:nvGraphicFramePr>
        <p:xfrm>
          <a:off x="7418897" y="1531223"/>
          <a:ext cx="1440624" cy="4510278"/>
        </p:xfrm>
        <a:graphic>
          <a:graphicData uri="http://schemas.openxmlformats.org/drawingml/2006/table">
            <a:tbl>
              <a:tblPr>
                <a:tableStyleId>{5C22544A-7EE6-4342-B048-85BDC9FD1C3A}</a:tableStyleId>
              </a:tblPr>
              <a:tblGrid>
                <a:gridCol w="720312">
                  <a:extLst>
                    <a:ext uri="{9D8B030D-6E8A-4147-A177-3AD203B41FA5}">
                      <a16:colId xmlns:a16="http://schemas.microsoft.com/office/drawing/2014/main" val="4018770548"/>
                    </a:ext>
                  </a:extLst>
                </a:gridCol>
                <a:gridCol w="720312">
                  <a:extLst>
                    <a:ext uri="{9D8B030D-6E8A-4147-A177-3AD203B41FA5}">
                      <a16:colId xmlns:a16="http://schemas.microsoft.com/office/drawing/2014/main" val="679693927"/>
                    </a:ext>
                  </a:extLst>
                </a:gridCol>
              </a:tblGrid>
              <a:tr h="174075">
                <a:tc>
                  <a:txBody>
                    <a:bodyPr/>
                    <a:lstStyle/>
                    <a:p>
                      <a:pPr algn="ctr" fontAlgn="b">
                        <a:spcBef>
                          <a:spcPts val="0"/>
                        </a:spcBef>
                        <a:spcAft>
                          <a:spcPts val="0"/>
                        </a:spcAft>
                      </a:pPr>
                      <a:r>
                        <a:rPr lang="de-AT" sz="1000" u="none" strike="noStrike">
                          <a:effectLst/>
                        </a:rPr>
                        <a:t>Prüfzeit</a:t>
                      </a:r>
                      <a:endParaRPr lang="de-AT" sz="1700" b="0" i="0" u="none" strike="noStrike">
                        <a:effectLst/>
                        <a:latin typeface="Arial" panose="020B0604020202020204" pitchFamily="34" charset="0"/>
                      </a:endParaRPr>
                    </a:p>
                  </a:txBody>
                  <a:tcPr marL="6003" marR="6003" marT="6003" marB="0" anchor="b"/>
                </a:tc>
                <a:tc>
                  <a:txBody>
                    <a:bodyPr/>
                    <a:lstStyle/>
                    <a:p>
                      <a:pPr algn="ctr" fontAlgn="b">
                        <a:spcBef>
                          <a:spcPts val="0"/>
                        </a:spcBef>
                        <a:spcAft>
                          <a:spcPts val="0"/>
                        </a:spcAft>
                      </a:pPr>
                      <a:r>
                        <a:rPr lang="de-AT" sz="1000" u="none" strike="noStrike">
                          <a:effectLst/>
                        </a:rPr>
                        <a:t>Ergebnisse</a:t>
                      </a:r>
                      <a:endParaRPr lang="de-AT" sz="1700" b="0" i="0" u="none" strike="noStrike">
                        <a:effectLst/>
                        <a:latin typeface="Arial" panose="020B0604020202020204" pitchFamily="34" charset="0"/>
                      </a:endParaRPr>
                    </a:p>
                  </a:txBody>
                  <a:tcPr marL="6003" marR="6003" marT="6003" marB="0" anchor="b"/>
                </a:tc>
                <a:extLst>
                  <a:ext uri="{0D108BD9-81ED-4DB2-BD59-A6C34878D82A}">
                    <a16:rowId xmlns:a16="http://schemas.microsoft.com/office/drawing/2014/main" val="649754745"/>
                  </a:ext>
                </a:extLst>
              </a:tr>
              <a:tr h="174075">
                <a:tc>
                  <a:txBody>
                    <a:bodyPr/>
                    <a:lstStyle/>
                    <a:p>
                      <a:pPr algn="r" fontAlgn="b">
                        <a:spcBef>
                          <a:spcPts val="0"/>
                        </a:spcBef>
                        <a:spcAft>
                          <a:spcPts val="0"/>
                        </a:spcAft>
                      </a:pPr>
                      <a:r>
                        <a:rPr lang="de-AT" sz="1000" u="none" strike="noStrike">
                          <a:effectLst/>
                        </a:rPr>
                        <a:t>06:00</a:t>
                      </a:r>
                      <a:endParaRPr lang="de-AT" sz="1700" b="0" i="0" u="none" strike="noStrike">
                        <a:effectLst/>
                        <a:latin typeface="Arial" panose="020B0604020202020204" pitchFamily="34" charset="0"/>
                      </a:endParaRPr>
                    </a:p>
                  </a:txBody>
                  <a:tcPr marL="6003" marR="6003" marT="6003" marB="0" anchor="b"/>
                </a:tc>
                <a:tc>
                  <a:txBody>
                    <a:bodyPr/>
                    <a:lstStyle/>
                    <a:p>
                      <a:pPr algn="r" fontAlgn="b">
                        <a:spcBef>
                          <a:spcPts val="0"/>
                        </a:spcBef>
                        <a:spcAft>
                          <a:spcPts val="0"/>
                        </a:spcAft>
                      </a:pPr>
                      <a:r>
                        <a:rPr lang="de-AT" sz="1000" u="none" strike="noStrike">
                          <a:effectLst/>
                        </a:rPr>
                        <a:t>50,01</a:t>
                      </a:r>
                      <a:endParaRPr lang="de-AT" sz="1700" b="0" i="0" u="none" strike="noStrike">
                        <a:effectLst/>
                        <a:latin typeface="Arial" panose="020B0604020202020204" pitchFamily="34" charset="0"/>
                      </a:endParaRPr>
                    </a:p>
                  </a:txBody>
                  <a:tcPr marL="6003" marR="6003" marT="6003" marB="0" anchor="b"/>
                </a:tc>
                <a:extLst>
                  <a:ext uri="{0D108BD9-81ED-4DB2-BD59-A6C34878D82A}">
                    <a16:rowId xmlns:a16="http://schemas.microsoft.com/office/drawing/2014/main" val="1527567768"/>
                  </a:ext>
                </a:extLst>
              </a:tr>
              <a:tr h="174075">
                <a:tc>
                  <a:txBody>
                    <a:bodyPr/>
                    <a:lstStyle/>
                    <a:p>
                      <a:pPr algn="r" fontAlgn="b">
                        <a:spcBef>
                          <a:spcPts val="0"/>
                        </a:spcBef>
                        <a:spcAft>
                          <a:spcPts val="0"/>
                        </a:spcAft>
                      </a:pPr>
                      <a:r>
                        <a:rPr lang="de-AT" sz="1000" u="none" strike="noStrike">
                          <a:effectLst/>
                        </a:rPr>
                        <a:t>06:30</a:t>
                      </a:r>
                      <a:endParaRPr lang="de-AT" sz="1700" b="0" i="0" u="none" strike="noStrike">
                        <a:effectLst/>
                        <a:latin typeface="Arial" panose="020B0604020202020204" pitchFamily="34" charset="0"/>
                      </a:endParaRPr>
                    </a:p>
                  </a:txBody>
                  <a:tcPr marL="6003" marR="6003" marT="6003" marB="0" anchor="b"/>
                </a:tc>
                <a:tc>
                  <a:txBody>
                    <a:bodyPr/>
                    <a:lstStyle/>
                    <a:p>
                      <a:pPr algn="r" fontAlgn="b">
                        <a:spcBef>
                          <a:spcPts val="0"/>
                        </a:spcBef>
                        <a:spcAft>
                          <a:spcPts val="0"/>
                        </a:spcAft>
                      </a:pPr>
                      <a:r>
                        <a:rPr lang="de-AT" sz="1000" u="none" strike="noStrike">
                          <a:effectLst/>
                        </a:rPr>
                        <a:t>50,06</a:t>
                      </a:r>
                      <a:endParaRPr lang="de-AT" sz="1700" b="0" i="0" u="none" strike="noStrike">
                        <a:effectLst/>
                        <a:latin typeface="Arial" panose="020B0604020202020204" pitchFamily="34" charset="0"/>
                      </a:endParaRPr>
                    </a:p>
                  </a:txBody>
                  <a:tcPr marL="6003" marR="6003" marT="6003" marB="0" anchor="b"/>
                </a:tc>
                <a:extLst>
                  <a:ext uri="{0D108BD9-81ED-4DB2-BD59-A6C34878D82A}">
                    <a16:rowId xmlns:a16="http://schemas.microsoft.com/office/drawing/2014/main" val="2946906079"/>
                  </a:ext>
                </a:extLst>
              </a:tr>
              <a:tr h="174075">
                <a:tc>
                  <a:txBody>
                    <a:bodyPr/>
                    <a:lstStyle/>
                    <a:p>
                      <a:pPr algn="r" fontAlgn="b">
                        <a:spcBef>
                          <a:spcPts val="0"/>
                        </a:spcBef>
                        <a:spcAft>
                          <a:spcPts val="0"/>
                        </a:spcAft>
                      </a:pPr>
                      <a:r>
                        <a:rPr lang="de-AT" sz="1000" u="none" strike="noStrike">
                          <a:effectLst/>
                        </a:rPr>
                        <a:t>07:00</a:t>
                      </a:r>
                      <a:endParaRPr lang="de-AT" sz="1700" b="0" i="0" u="none" strike="noStrike">
                        <a:effectLst/>
                        <a:latin typeface="Arial" panose="020B0604020202020204" pitchFamily="34" charset="0"/>
                      </a:endParaRPr>
                    </a:p>
                  </a:txBody>
                  <a:tcPr marL="6003" marR="6003" marT="6003" marB="0" anchor="b"/>
                </a:tc>
                <a:tc>
                  <a:txBody>
                    <a:bodyPr/>
                    <a:lstStyle/>
                    <a:p>
                      <a:pPr algn="r" fontAlgn="b">
                        <a:spcBef>
                          <a:spcPts val="0"/>
                        </a:spcBef>
                        <a:spcAft>
                          <a:spcPts val="0"/>
                        </a:spcAft>
                      </a:pPr>
                      <a:r>
                        <a:rPr lang="de-AT" sz="1000" u="none" strike="noStrike">
                          <a:effectLst/>
                        </a:rPr>
                        <a:t>50,04</a:t>
                      </a:r>
                      <a:endParaRPr lang="de-AT" sz="1700" b="0" i="0" u="none" strike="noStrike">
                        <a:effectLst/>
                        <a:latin typeface="Arial" panose="020B0604020202020204" pitchFamily="34" charset="0"/>
                      </a:endParaRPr>
                    </a:p>
                  </a:txBody>
                  <a:tcPr marL="6003" marR="6003" marT="6003" marB="0" anchor="b"/>
                </a:tc>
                <a:extLst>
                  <a:ext uri="{0D108BD9-81ED-4DB2-BD59-A6C34878D82A}">
                    <a16:rowId xmlns:a16="http://schemas.microsoft.com/office/drawing/2014/main" val="1859740105"/>
                  </a:ext>
                </a:extLst>
              </a:tr>
              <a:tr h="174075">
                <a:tc>
                  <a:txBody>
                    <a:bodyPr/>
                    <a:lstStyle/>
                    <a:p>
                      <a:pPr algn="r" fontAlgn="b">
                        <a:spcBef>
                          <a:spcPts val="0"/>
                        </a:spcBef>
                        <a:spcAft>
                          <a:spcPts val="0"/>
                        </a:spcAft>
                      </a:pPr>
                      <a:r>
                        <a:rPr lang="de-AT" sz="1000" u="none" strike="noStrike">
                          <a:effectLst/>
                        </a:rPr>
                        <a:t>07:30</a:t>
                      </a:r>
                      <a:endParaRPr lang="de-AT" sz="1700" b="0" i="0" u="none" strike="noStrike">
                        <a:effectLst/>
                        <a:latin typeface="Arial" panose="020B0604020202020204" pitchFamily="34" charset="0"/>
                      </a:endParaRPr>
                    </a:p>
                  </a:txBody>
                  <a:tcPr marL="6003" marR="6003" marT="6003" marB="0" anchor="b"/>
                </a:tc>
                <a:tc>
                  <a:txBody>
                    <a:bodyPr/>
                    <a:lstStyle/>
                    <a:p>
                      <a:pPr algn="r" fontAlgn="b">
                        <a:spcBef>
                          <a:spcPts val="0"/>
                        </a:spcBef>
                        <a:spcAft>
                          <a:spcPts val="0"/>
                        </a:spcAft>
                      </a:pPr>
                      <a:r>
                        <a:rPr lang="de-AT" sz="1000" u="none" strike="noStrike">
                          <a:effectLst/>
                        </a:rPr>
                        <a:t>50,00</a:t>
                      </a:r>
                      <a:endParaRPr lang="de-AT" sz="1700" b="0" i="0" u="none" strike="noStrike">
                        <a:effectLst/>
                        <a:latin typeface="Arial" panose="020B0604020202020204" pitchFamily="34" charset="0"/>
                      </a:endParaRPr>
                    </a:p>
                  </a:txBody>
                  <a:tcPr marL="6003" marR="6003" marT="6003" marB="0" anchor="b"/>
                </a:tc>
                <a:extLst>
                  <a:ext uri="{0D108BD9-81ED-4DB2-BD59-A6C34878D82A}">
                    <a16:rowId xmlns:a16="http://schemas.microsoft.com/office/drawing/2014/main" val="2967059240"/>
                  </a:ext>
                </a:extLst>
              </a:tr>
              <a:tr h="174075">
                <a:tc>
                  <a:txBody>
                    <a:bodyPr/>
                    <a:lstStyle/>
                    <a:p>
                      <a:pPr algn="r" fontAlgn="b">
                        <a:spcBef>
                          <a:spcPts val="0"/>
                        </a:spcBef>
                        <a:spcAft>
                          <a:spcPts val="0"/>
                        </a:spcAft>
                      </a:pPr>
                      <a:r>
                        <a:rPr lang="de-AT" sz="1000" u="none" strike="noStrike">
                          <a:effectLst/>
                        </a:rPr>
                        <a:t>08:00</a:t>
                      </a:r>
                      <a:endParaRPr lang="de-AT" sz="1700" b="0" i="0" u="none" strike="noStrike">
                        <a:effectLst/>
                        <a:latin typeface="Arial" panose="020B0604020202020204" pitchFamily="34" charset="0"/>
                      </a:endParaRPr>
                    </a:p>
                  </a:txBody>
                  <a:tcPr marL="6003" marR="6003" marT="6003" marB="0" anchor="b"/>
                </a:tc>
                <a:tc>
                  <a:txBody>
                    <a:bodyPr/>
                    <a:lstStyle/>
                    <a:p>
                      <a:pPr algn="r" fontAlgn="b">
                        <a:spcBef>
                          <a:spcPts val="0"/>
                        </a:spcBef>
                        <a:spcAft>
                          <a:spcPts val="0"/>
                        </a:spcAft>
                      </a:pPr>
                      <a:r>
                        <a:rPr lang="de-AT" sz="1000" u="none" strike="noStrike">
                          <a:effectLst/>
                        </a:rPr>
                        <a:t>49,96</a:t>
                      </a:r>
                      <a:endParaRPr lang="de-AT" sz="1700" b="0" i="0" u="none" strike="noStrike">
                        <a:effectLst/>
                        <a:latin typeface="Arial" panose="020B0604020202020204" pitchFamily="34" charset="0"/>
                      </a:endParaRPr>
                    </a:p>
                  </a:txBody>
                  <a:tcPr marL="6003" marR="6003" marT="6003" marB="0" anchor="b"/>
                </a:tc>
                <a:extLst>
                  <a:ext uri="{0D108BD9-81ED-4DB2-BD59-A6C34878D82A}">
                    <a16:rowId xmlns:a16="http://schemas.microsoft.com/office/drawing/2014/main" val="4137553081"/>
                  </a:ext>
                </a:extLst>
              </a:tr>
              <a:tr h="174075">
                <a:tc>
                  <a:txBody>
                    <a:bodyPr/>
                    <a:lstStyle/>
                    <a:p>
                      <a:pPr algn="r" fontAlgn="b">
                        <a:spcBef>
                          <a:spcPts val="0"/>
                        </a:spcBef>
                        <a:spcAft>
                          <a:spcPts val="0"/>
                        </a:spcAft>
                      </a:pPr>
                      <a:r>
                        <a:rPr lang="de-AT" sz="1000" u="none" strike="noStrike">
                          <a:effectLst/>
                        </a:rPr>
                        <a:t>08:30</a:t>
                      </a:r>
                      <a:endParaRPr lang="de-AT" sz="1700" b="0" i="0" u="none" strike="noStrike">
                        <a:effectLst/>
                        <a:latin typeface="Arial" panose="020B0604020202020204" pitchFamily="34" charset="0"/>
                      </a:endParaRPr>
                    </a:p>
                  </a:txBody>
                  <a:tcPr marL="6003" marR="6003" marT="6003" marB="0" anchor="b"/>
                </a:tc>
                <a:tc>
                  <a:txBody>
                    <a:bodyPr/>
                    <a:lstStyle/>
                    <a:p>
                      <a:pPr algn="r" fontAlgn="b">
                        <a:spcBef>
                          <a:spcPts val="0"/>
                        </a:spcBef>
                        <a:spcAft>
                          <a:spcPts val="0"/>
                        </a:spcAft>
                      </a:pPr>
                      <a:r>
                        <a:rPr lang="de-AT" sz="1000" u="none" strike="noStrike">
                          <a:effectLst/>
                        </a:rPr>
                        <a:t>49,91</a:t>
                      </a:r>
                      <a:endParaRPr lang="de-AT" sz="1700" b="0" i="0" u="none" strike="noStrike">
                        <a:effectLst/>
                        <a:latin typeface="Arial" panose="020B0604020202020204" pitchFamily="34" charset="0"/>
                      </a:endParaRPr>
                    </a:p>
                  </a:txBody>
                  <a:tcPr marL="6003" marR="6003" marT="6003" marB="0" anchor="b"/>
                </a:tc>
                <a:extLst>
                  <a:ext uri="{0D108BD9-81ED-4DB2-BD59-A6C34878D82A}">
                    <a16:rowId xmlns:a16="http://schemas.microsoft.com/office/drawing/2014/main" val="446605010"/>
                  </a:ext>
                </a:extLst>
              </a:tr>
              <a:tr h="45183">
                <a:tc>
                  <a:txBody>
                    <a:bodyPr/>
                    <a:lstStyle/>
                    <a:p>
                      <a:pPr algn="r" fontAlgn="b">
                        <a:spcBef>
                          <a:spcPts val="0"/>
                        </a:spcBef>
                        <a:spcAft>
                          <a:spcPts val="0"/>
                        </a:spcAft>
                      </a:pPr>
                      <a:r>
                        <a:rPr lang="de-AT" sz="1000" u="none" strike="noStrike">
                          <a:effectLst/>
                        </a:rPr>
                        <a:t>09:00</a:t>
                      </a:r>
                      <a:endParaRPr lang="de-AT" sz="1700" b="0" i="0" u="none" strike="noStrike">
                        <a:effectLst/>
                        <a:latin typeface="Arial" panose="020B0604020202020204" pitchFamily="34" charset="0"/>
                      </a:endParaRPr>
                    </a:p>
                  </a:txBody>
                  <a:tcPr marL="6003" marR="6003" marT="6003" marB="0" anchor="b"/>
                </a:tc>
                <a:tc>
                  <a:txBody>
                    <a:bodyPr/>
                    <a:lstStyle/>
                    <a:p>
                      <a:pPr algn="r" fontAlgn="b">
                        <a:spcBef>
                          <a:spcPts val="0"/>
                        </a:spcBef>
                        <a:spcAft>
                          <a:spcPts val="0"/>
                        </a:spcAft>
                      </a:pPr>
                      <a:r>
                        <a:rPr lang="de-AT" sz="1000" u="none" strike="noStrike">
                          <a:effectLst/>
                        </a:rPr>
                        <a:t>49,86</a:t>
                      </a:r>
                      <a:endParaRPr lang="de-AT" sz="1700" b="0" i="0" u="none" strike="noStrike">
                        <a:effectLst/>
                        <a:latin typeface="Arial" panose="020B0604020202020204" pitchFamily="34" charset="0"/>
                      </a:endParaRPr>
                    </a:p>
                  </a:txBody>
                  <a:tcPr marL="6003" marR="6003" marT="6003" marB="0" anchor="b"/>
                </a:tc>
                <a:extLst>
                  <a:ext uri="{0D108BD9-81ED-4DB2-BD59-A6C34878D82A}">
                    <a16:rowId xmlns:a16="http://schemas.microsoft.com/office/drawing/2014/main" val="3220733255"/>
                  </a:ext>
                </a:extLst>
              </a:tr>
              <a:tr h="174075">
                <a:tc>
                  <a:txBody>
                    <a:bodyPr/>
                    <a:lstStyle/>
                    <a:p>
                      <a:pPr algn="r" fontAlgn="b">
                        <a:spcBef>
                          <a:spcPts val="0"/>
                        </a:spcBef>
                        <a:spcAft>
                          <a:spcPts val="0"/>
                        </a:spcAft>
                      </a:pPr>
                      <a:r>
                        <a:rPr lang="de-AT" sz="1000" u="none" strike="noStrike">
                          <a:effectLst/>
                        </a:rPr>
                        <a:t>09:30</a:t>
                      </a:r>
                      <a:endParaRPr lang="de-AT" sz="1700" b="0" i="0" u="none" strike="noStrike">
                        <a:effectLst/>
                        <a:latin typeface="Arial" panose="020B0604020202020204" pitchFamily="34" charset="0"/>
                      </a:endParaRPr>
                    </a:p>
                  </a:txBody>
                  <a:tcPr marL="6003" marR="6003" marT="6003" marB="0" anchor="b"/>
                </a:tc>
                <a:tc>
                  <a:txBody>
                    <a:bodyPr/>
                    <a:lstStyle/>
                    <a:p>
                      <a:pPr algn="r" fontAlgn="b">
                        <a:spcBef>
                          <a:spcPts val="0"/>
                        </a:spcBef>
                        <a:spcAft>
                          <a:spcPts val="0"/>
                        </a:spcAft>
                      </a:pPr>
                      <a:r>
                        <a:rPr lang="de-AT" sz="1000" u="none" strike="noStrike">
                          <a:effectLst/>
                        </a:rPr>
                        <a:t>49,81</a:t>
                      </a:r>
                      <a:endParaRPr lang="de-AT" sz="1700" b="0" i="0" u="none" strike="noStrike">
                        <a:effectLst/>
                        <a:latin typeface="Arial" panose="020B0604020202020204" pitchFamily="34" charset="0"/>
                      </a:endParaRPr>
                    </a:p>
                  </a:txBody>
                  <a:tcPr marL="6003" marR="6003" marT="6003" marB="0" anchor="b"/>
                </a:tc>
                <a:extLst>
                  <a:ext uri="{0D108BD9-81ED-4DB2-BD59-A6C34878D82A}">
                    <a16:rowId xmlns:a16="http://schemas.microsoft.com/office/drawing/2014/main" val="2058982661"/>
                  </a:ext>
                </a:extLst>
              </a:tr>
              <a:tr h="174075">
                <a:tc>
                  <a:txBody>
                    <a:bodyPr/>
                    <a:lstStyle/>
                    <a:p>
                      <a:pPr algn="r" fontAlgn="b">
                        <a:spcBef>
                          <a:spcPts val="0"/>
                        </a:spcBef>
                        <a:spcAft>
                          <a:spcPts val="0"/>
                        </a:spcAft>
                      </a:pPr>
                      <a:r>
                        <a:rPr lang="de-AT" sz="1000" u="none" strike="noStrike">
                          <a:effectLst/>
                        </a:rPr>
                        <a:t>10:00</a:t>
                      </a:r>
                      <a:endParaRPr lang="de-AT" sz="1700" b="0" i="0" u="none" strike="noStrike">
                        <a:effectLst/>
                        <a:latin typeface="Arial" panose="020B0604020202020204" pitchFamily="34" charset="0"/>
                      </a:endParaRPr>
                    </a:p>
                  </a:txBody>
                  <a:tcPr marL="6003" marR="6003" marT="6003" marB="0" anchor="b"/>
                </a:tc>
                <a:tc>
                  <a:txBody>
                    <a:bodyPr/>
                    <a:lstStyle/>
                    <a:p>
                      <a:pPr algn="r" fontAlgn="b">
                        <a:spcBef>
                          <a:spcPts val="0"/>
                        </a:spcBef>
                        <a:spcAft>
                          <a:spcPts val="0"/>
                        </a:spcAft>
                      </a:pPr>
                      <a:r>
                        <a:rPr lang="de-AT" sz="1000" u="none" strike="noStrike">
                          <a:effectLst/>
                        </a:rPr>
                        <a:t>50,11</a:t>
                      </a:r>
                      <a:endParaRPr lang="de-AT" sz="1700" b="0" i="0" u="none" strike="noStrike">
                        <a:effectLst/>
                        <a:latin typeface="Arial" panose="020B0604020202020204" pitchFamily="34" charset="0"/>
                      </a:endParaRPr>
                    </a:p>
                  </a:txBody>
                  <a:tcPr marL="6003" marR="6003" marT="6003" marB="0" anchor="b"/>
                </a:tc>
                <a:extLst>
                  <a:ext uri="{0D108BD9-81ED-4DB2-BD59-A6C34878D82A}">
                    <a16:rowId xmlns:a16="http://schemas.microsoft.com/office/drawing/2014/main" val="3393676754"/>
                  </a:ext>
                </a:extLst>
              </a:tr>
              <a:tr h="174075">
                <a:tc>
                  <a:txBody>
                    <a:bodyPr/>
                    <a:lstStyle/>
                    <a:p>
                      <a:pPr algn="r" fontAlgn="b">
                        <a:spcBef>
                          <a:spcPts val="0"/>
                        </a:spcBef>
                        <a:spcAft>
                          <a:spcPts val="0"/>
                        </a:spcAft>
                      </a:pPr>
                      <a:r>
                        <a:rPr lang="de-AT" sz="1000" u="none" strike="noStrike">
                          <a:effectLst/>
                        </a:rPr>
                        <a:t>10:30</a:t>
                      </a:r>
                      <a:endParaRPr lang="de-AT" sz="1700" b="0" i="0" u="none" strike="noStrike">
                        <a:effectLst/>
                        <a:latin typeface="Arial" panose="020B0604020202020204" pitchFamily="34" charset="0"/>
                      </a:endParaRPr>
                    </a:p>
                  </a:txBody>
                  <a:tcPr marL="6003" marR="6003" marT="6003" marB="0" anchor="b"/>
                </a:tc>
                <a:tc>
                  <a:txBody>
                    <a:bodyPr/>
                    <a:lstStyle/>
                    <a:p>
                      <a:pPr algn="r" fontAlgn="b">
                        <a:spcBef>
                          <a:spcPts val="0"/>
                        </a:spcBef>
                        <a:spcAft>
                          <a:spcPts val="0"/>
                        </a:spcAft>
                      </a:pPr>
                      <a:r>
                        <a:rPr lang="de-AT" sz="1000" u="none" strike="noStrike">
                          <a:effectLst/>
                        </a:rPr>
                        <a:t>50,01</a:t>
                      </a:r>
                      <a:endParaRPr lang="de-AT" sz="1700" b="0" i="0" u="none" strike="noStrike">
                        <a:effectLst/>
                        <a:latin typeface="Arial" panose="020B0604020202020204" pitchFamily="34" charset="0"/>
                      </a:endParaRPr>
                    </a:p>
                  </a:txBody>
                  <a:tcPr marL="6003" marR="6003" marT="6003" marB="0" anchor="b"/>
                </a:tc>
                <a:extLst>
                  <a:ext uri="{0D108BD9-81ED-4DB2-BD59-A6C34878D82A}">
                    <a16:rowId xmlns:a16="http://schemas.microsoft.com/office/drawing/2014/main" val="3922908402"/>
                  </a:ext>
                </a:extLst>
              </a:tr>
              <a:tr h="174075">
                <a:tc>
                  <a:txBody>
                    <a:bodyPr/>
                    <a:lstStyle/>
                    <a:p>
                      <a:pPr algn="r" fontAlgn="b">
                        <a:spcBef>
                          <a:spcPts val="0"/>
                        </a:spcBef>
                        <a:spcAft>
                          <a:spcPts val="0"/>
                        </a:spcAft>
                      </a:pPr>
                      <a:r>
                        <a:rPr lang="de-AT" sz="1000" u="none" strike="noStrike">
                          <a:effectLst/>
                        </a:rPr>
                        <a:t>11:00</a:t>
                      </a:r>
                      <a:endParaRPr lang="de-AT" sz="1700" b="0" i="0" u="none" strike="noStrike">
                        <a:effectLst/>
                        <a:latin typeface="Arial" panose="020B0604020202020204" pitchFamily="34" charset="0"/>
                      </a:endParaRPr>
                    </a:p>
                  </a:txBody>
                  <a:tcPr marL="6003" marR="6003" marT="6003" marB="0" anchor="b"/>
                </a:tc>
                <a:tc>
                  <a:txBody>
                    <a:bodyPr/>
                    <a:lstStyle/>
                    <a:p>
                      <a:pPr algn="r" fontAlgn="b">
                        <a:spcBef>
                          <a:spcPts val="0"/>
                        </a:spcBef>
                        <a:spcAft>
                          <a:spcPts val="0"/>
                        </a:spcAft>
                      </a:pPr>
                      <a:r>
                        <a:rPr lang="de-AT" sz="1000" u="none" strike="noStrike">
                          <a:effectLst/>
                        </a:rPr>
                        <a:t>49,95</a:t>
                      </a:r>
                      <a:endParaRPr lang="de-AT" sz="1700" b="0" i="0" u="none" strike="noStrike">
                        <a:effectLst/>
                        <a:latin typeface="Arial" panose="020B0604020202020204" pitchFamily="34" charset="0"/>
                      </a:endParaRPr>
                    </a:p>
                  </a:txBody>
                  <a:tcPr marL="6003" marR="6003" marT="6003" marB="0" anchor="b"/>
                </a:tc>
                <a:extLst>
                  <a:ext uri="{0D108BD9-81ED-4DB2-BD59-A6C34878D82A}">
                    <a16:rowId xmlns:a16="http://schemas.microsoft.com/office/drawing/2014/main" val="3772462732"/>
                  </a:ext>
                </a:extLst>
              </a:tr>
              <a:tr h="174075">
                <a:tc>
                  <a:txBody>
                    <a:bodyPr/>
                    <a:lstStyle/>
                    <a:p>
                      <a:pPr algn="r" fontAlgn="b">
                        <a:spcBef>
                          <a:spcPts val="0"/>
                        </a:spcBef>
                        <a:spcAft>
                          <a:spcPts val="0"/>
                        </a:spcAft>
                      </a:pPr>
                      <a:r>
                        <a:rPr lang="de-AT" sz="1000" u="none" strike="noStrike">
                          <a:effectLst/>
                        </a:rPr>
                        <a:t>11:30</a:t>
                      </a:r>
                      <a:endParaRPr lang="de-AT" sz="1700" b="0" i="0" u="none" strike="noStrike">
                        <a:effectLst/>
                        <a:latin typeface="Arial" panose="020B0604020202020204" pitchFamily="34" charset="0"/>
                      </a:endParaRPr>
                    </a:p>
                  </a:txBody>
                  <a:tcPr marL="6003" marR="6003" marT="6003" marB="0" anchor="b"/>
                </a:tc>
                <a:tc>
                  <a:txBody>
                    <a:bodyPr/>
                    <a:lstStyle/>
                    <a:p>
                      <a:pPr algn="r" fontAlgn="b">
                        <a:spcBef>
                          <a:spcPts val="0"/>
                        </a:spcBef>
                        <a:spcAft>
                          <a:spcPts val="0"/>
                        </a:spcAft>
                      </a:pPr>
                      <a:r>
                        <a:rPr lang="de-AT" sz="1000" u="none" strike="noStrike">
                          <a:effectLst/>
                        </a:rPr>
                        <a:t>49,89</a:t>
                      </a:r>
                      <a:endParaRPr lang="de-AT" sz="1700" b="0" i="0" u="none" strike="noStrike">
                        <a:effectLst/>
                        <a:latin typeface="Arial" panose="020B0604020202020204" pitchFamily="34" charset="0"/>
                      </a:endParaRPr>
                    </a:p>
                  </a:txBody>
                  <a:tcPr marL="6003" marR="6003" marT="6003" marB="0" anchor="b"/>
                </a:tc>
                <a:extLst>
                  <a:ext uri="{0D108BD9-81ED-4DB2-BD59-A6C34878D82A}">
                    <a16:rowId xmlns:a16="http://schemas.microsoft.com/office/drawing/2014/main" val="2965899618"/>
                  </a:ext>
                </a:extLst>
              </a:tr>
              <a:tr h="174075">
                <a:tc>
                  <a:txBody>
                    <a:bodyPr/>
                    <a:lstStyle/>
                    <a:p>
                      <a:pPr algn="r" fontAlgn="b">
                        <a:spcBef>
                          <a:spcPts val="0"/>
                        </a:spcBef>
                        <a:spcAft>
                          <a:spcPts val="0"/>
                        </a:spcAft>
                      </a:pPr>
                      <a:r>
                        <a:rPr lang="de-AT" sz="1000" u="none" strike="noStrike">
                          <a:effectLst/>
                        </a:rPr>
                        <a:t>12:00</a:t>
                      </a:r>
                      <a:endParaRPr lang="de-AT" sz="1700" b="0" i="0" u="none" strike="noStrike">
                        <a:effectLst/>
                        <a:latin typeface="Arial" panose="020B0604020202020204" pitchFamily="34" charset="0"/>
                      </a:endParaRPr>
                    </a:p>
                  </a:txBody>
                  <a:tcPr marL="6003" marR="6003" marT="6003" marB="0" anchor="b"/>
                </a:tc>
                <a:tc>
                  <a:txBody>
                    <a:bodyPr/>
                    <a:lstStyle/>
                    <a:p>
                      <a:pPr algn="r" fontAlgn="b">
                        <a:spcBef>
                          <a:spcPts val="0"/>
                        </a:spcBef>
                        <a:spcAft>
                          <a:spcPts val="0"/>
                        </a:spcAft>
                      </a:pPr>
                      <a:r>
                        <a:rPr lang="de-AT" sz="1000" u="none" strike="noStrike">
                          <a:effectLst/>
                        </a:rPr>
                        <a:t>50,02</a:t>
                      </a:r>
                      <a:endParaRPr lang="de-AT" sz="1700" b="0" i="0" u="none" strike="noStrike">
                        <a:effectLst/>
                        <a:latin typeface="Arial" panose="020B0604020202020204" pitchFamily="34" charset="0"/>
                      </a:endParaRPr>
                    </a:p>
                  </a:txBody>
                  <a:tcPr marL="6003" marR="6003" marT="6003" marB="0" anchor="b"/>
                </a:tc>
                <a:extLst>
                  <a:ext uri="{0D108BD9-81ED-4DB2-BD59-A6C34878D82A}">
                    <a16:rowId xmlns:a16="http://schemas.microsoft.com/office/drawing/2014/main" val="2340063045"/>
                  </a:ext>
                </a:extLst>
              </a:tr>
              <a:tr h="174075">
                <a:tc>
                  <a:txBody>
                    <a:bodyPr/>
                    <a:lstStyle/>
                    <a:p>
                      <a:pPr algn="r" fontAlgn="b">
                        <a:spcBef>
                          <a:spcPts val="0"/>
                        </a:spcBef>
                        <a:spcAft>
                          <a:spcPts val="0"/>
                        </a:spcAft>
                      </a:pPr>
                      <a:r>
                        <a:rPr lang="de-AT" sz="1000" u="none" strike="noStrike">
                          <a:effectLst/>
                        </a:rPr>
                        <a:t>12:30</a:t>
                      </a:r>
                      <a:endParaRPr lang="de-AT" sz="1700" b="0" i="0" u="none" strike="noStrike">
                        <a:effectLst/>
                        <a:latin typeface="Arial" panose="020B0604020202020204" pitchFamily="34" charset="0"/>
                      </a:endParaRPr>
                    </a:p>
                  </a:txBody>
                  <a:tcPr marL="6003" marR="6003" marT="6003" marB="0" anchor="b"/>
                </a:tc>
                <a:tc>
                  <a:txBody>
                    <a:bodyPr/>
                    <a:lstStyle/>
                    <a:p>
                      <a:pPr algn="r" fontAlgn="b">
                        <a:spcBef>
                          <a:spcPts val="0"/>
                        </a:spcBef>
                        <a:spcAft>
                          <a:spcPts val="0"/>
                        </a:spcAft>
                      </a:pPr>
                      <a:r>
                        <a:rPr lang="de-AT" sz="1000" u="none" strike="noStrike">
                          <a:effectLst/>
                        </a:rPr>
                        <a:t>50,00</a:t>
                      </a:r>
                      <a:endParaRPr lang="de-AT" sz="1700" b="0" i="0" u="none" strike="noStrike">
                        <a:effectLst/>
                        <a:latin typeface="Arial" panose="020B0604020202020204" pitchFamily="34" charset="0"/>
                      </a:endParaRPr>
                    </a:p>
                  </a:txBody>
                  <a:tcPr marL="6003" marR="6003" marT="6003" marB="0" anchor="b"/>
                </a:tc>
                <a:extLst>
                  <a:ext uri="{0D108BD9-81ED-4DB2-BD59-A6C34878D82A}">
                    <a16:rowId xmlns:a16="http://schemas.microsoft.com/office/drawing/2014/main" val="1847154468"/>
                  </a:ext>
                </a:extLst>
              </a:tr>
              <a:tr h="174075">
                <a:tc>
                  <a:txBody>
                    <a:bodyPr/>
                    <a:lstStyle/>
                    <a:p>
                      <a:pPr algn="r" fontAlgn="b">
                        <a:spcBef>
                          <a:spcPts val="0"/>
                        </a:spcBef>
                        <a:spcAft>
                          <a:spcPts val="0"/>
                        </a:spcAft>
                      </a:pPr>
                      <a:r>
                        <a:rPr lang="de-AT" sz="1000" u="none" strike="noStrike">
                          <a:effectLst/>
                        </a:rPr>
                        <a:t>13:00</a:t>
                      </a:r>
                      <a:endParaRPr lang="de-AT" sz="1700" b="0" i="0" u="none" strike="noStrike">
                        <a:effectLst/>
                        <a:latin typeface="Arial" panose="020B0604020202020204" pitchFamily="34" charset="0"/>
                      </a:endParaRPr>
                    </a:p>
                  </a:txBody>
                  <a:tcPr marL="6003" marR="6003" marT="6003" marB="0" anchor="b"/>
                </a:tc>
                <a:tc>
                  <a:txBody>
                    <a:bodyPr/>
                    <a:lstStyle/>
                    <a:p>
                      <a:pPr algn="r" fontAlgn="b">
                        <a:spcBef>
                          <a:spcPts val="0"/>
                        </a:spcBef>
                        <a:spcAft>
                          <a:spcPts val="0"/>
                        </a:spcAft>
                      </a:pPr>
                      <a:r>
                        <a:rPr lang="de-AT" sz="1000" u="none" strike="noStrike">
                          <a:effectLst/>
                        </a:rPr>
                        <a:t>50,04</a:t>
                      </a:r>
                      <a:endParaRPr lang="de-AT" sz="1700" b="0" i="0" u="none" strike="noStrike">
                        <a:effectLst/>
                        <a:latin typeface="Arial" panose="020B0604020202020204" pitchFamily="34" charset="0"/>
                      </a:endParaRPr>
                    </a:p>
                  </a:txBody>
                  <a:tcPr marL="6003" marR="6003" marT="6003" marB="0" anchor="b"/>
                </a:tc>
                <a:extLst>
                  <a:ext uri="{0D108BD9-81ED-4DB2-BD59-A6C34878D82A}">
                    <a16:rowId xmlns:a16="http://schemas.microsoft.com/office/drawing/2014/main" val="1487377138"/>
                  </a:ext>
                </a:extLst>
              </a:tr>
              <a:tr h="174075">
                <a:tc>
                  <a:txBody>
                    <a:bodyPr/>
                    <a:lstStyle/>
                    <a:p>
                      <a:pPr algn="r" fontAlgn="b">
                        <a:spcBef>
                          <a:spcPts val="0"/>
                        </a:spcBef>
                        <a:spcAft>
                          <a:spcPts val="0"/>
                        </a:spcAft>
                      </a:pPr>
                      <a:r>
                        <a:rPr lang="de-AT" sz="1000" u="none" strike="noStrike">
                          <a:effectLst/>
                        </a:rPr>
                        <a:t>13:30</a:t>
                      </a:r>
                      <a:endParaRPr lang="de-AT" sz="1700" b="0" i="0" u="none" strike="noStrike">
                        <a:effectLst/>
                        <a:latin typeface="Arial" panose="020B0604020202020204" pitchFamily="34" charset="0"/>
                      </a:endParaRPr>
                    </a:p>
                  </a:txBody>
                  <a:tcPr marL="6003" marR="6003" marT="6003" marB="0" anchor="b"/>
                </a:tc>
                <a:tc>
                  <a:txBody>
                    <a:bodyPr/>
                    <a:lstStyle/>
                    <a:p>
                      <a:pPr algn="r" fontAlgn="b">
                        <a:spcBef>
                          <a:spcPts val="0"/>
                        </a:spcBef>
                        <a:spcAft>
                          <a:spcPts val="0"/>
                        </a:spcAft>
                      </a:pPr>
                      <a:r>
                        <a:rPr lang="de-AT" sz="1000" u="none" strike="noStrike">
                          <a:effectLst/>
                        </a:rPr>
                        <a:t>50,07</a:t>
                      </a:r>
                      <a:endParaRPr lang="de-AT" sz="1700" b="0" i="0" u="none" strike="noStrike">
                        <a:effectLst/>
                        <a:latin typeface="Arial" panose="020B0604020202020204" pitchFamily="34" charset="0"/>
                      </a:endParaRPr>
                    </a:p>
                  </a:txBody>
                  <a:tcPr marL="6003" marR="6003" marT="6003" marB="0" anchor="b"/>
                </a:tc>
                <a:extLst>
                  <a:ext uri="{0D108BD9-81ED-4DB2-BD59-A6C34878D82A}">
                    <a16:rowId xmlns:a16="http://schemas.microsoft.com/office/drawing/2014/main" val="3171944190"/>
                  </a:ext>
                </a:extLst>
              </a:tr>
              <a:tr h="174075">
                <a:tc>
                  <a:txBody>
                    <a:bodyPr/>
                    <a:lstStyle/>
                    <a:p>
                      <a:pPr algn="r" fontAlgn="b">
                        <a:spcBef>
                          <a:spcPts val="0"/>
                        </a:spcBef>
                        <a:spcAft>
                          <a:spcPts val="0"/>
                        </a:spcAft>
                      </a:pPr>
                      <a:r>
                        <a:rPr lang="de-AT" sz="1000" u="none" strike="noStrike">
                          <a:effectLst/>
                        </a:rPr>
                        <a:t>14:00</a:t>
                      </a:r>
                      <a:endParaRPr lang="de-AT" sz="1700" b="0" i="0" u="none" strike="noStrike">
                        <a:effectLst/>
                        <a:latin typeface="Arial" panose="020B0604020202020204" pitchFamily="34" charset="0"/>
                      </a:endParaRPr>
                    </a:p>
                  </a:txBody>
                  <a:tcPr marL="6003" marR="6003" marT="6003" marB="0" anchor="b"/>
                </a:tc>
                <a:tc>
                  <a:txBody>
                    <a:bodyPr/>
                    <a:lstStyle/>
                    <a:p>
                      <a:pPr algn="r" fontAlgn="b">
                        <a:spcBef>
                          <a:spcPts val="0"/>
                        </a:spcBef>
                        <a:spcAft>
                          <a:spcPts val="0"/>
                        </a:spcAft>
                      </a:pPr>
                      <a:r>
                        <a:rPr lang="de-AT" sz="1000" u="none" strike="noStrike">
                          <a:effectLst/>
                        </a:rPr>
                        <a:t>50,01</a:t>
                      </a:r>
                      <a:endParaRPr lang="de-AT" sz="1700" b="0" i="0" u="none" strike="noStrike">
                        <a:effectLst/>
                        <a:latin typeface="Arial" panose="020B0604020202020204" pitchFamily="34" charset="0"/>
                      </a:endParaRPr>
                    </a:p>
                  </a:txBody>
                  <a:tcPr marL="6003" marR="6003" marT="6003" marB="0" anchor="b"/>
                </a:tc>
                <a:extLst>
                  <a:ext uri="{0D108BD9-81ED-4DB2-BD59-A6C34878D82A}">
                    <a16:rowId xmlns:a16="http://schemas.microsoft.com/office/drawing/2014/main" val="1348410827"/>
                  </a:ext>
                </a:extLst>
              </a:tr>
              <a:tr h="174075">
                <a:tc>
                  <a:txBody>
                    <a:bodyPr/>
                    <a:lstStyle/>
                    <a:p>
                      <a:pPr algn="r" fontAlgn="b">
                        <a:spcBef>
                          <a:spcPts val="0"/>
                        </a:spcBef>
                        <a:spcAft>
                          <a:spcPts val="0"/>
                        </a:spcAft>
                      </a:pPr>
                      <a:r>
                        <a:rPr lang="de-AT" sz="1000" u="none" strike="noStrike">
                          <a:effectLst/>
                        </a:rPr>
                        <a:t>14:30</a:t>
                      </a:r>
                      <a:endParaRPr lang="de-AT" sz="1700" b="0" i="0" u="none" strike="noStrike">
                        <a:effectLst/>
                        <a:latin typeface="Arial" panose="020B0604020202020204" pitchFamily="34" charset="0"/>
                      </a:endParaRPr>
                    </a:p>
                  </a:txBody>
                  <a:tcPr marL="6003" marR="6003" marT="6003" marB="0" anchor="b"/>
                </a:tc>
                <a:tc>
                  <a:txBody>
                    <a:bodyPr/>
                    <a:lstStyle/>
                    <a:p>
                      <a:pPr algn="r" fontAlgn="b">
                        <a:spcBef>
                          <a:spcPts val="0"/>
                        </a:spcBef>
                        <a:spcAft>
                          <a:spcPts val="0"/>
                        </a:spcAft>
                      </a:pPr>
                      <a:r>
                        <a:rPr lang="de-AT" sz="1000" u="none" strike="noStrike">
                          <a:effectLst/>
                        </a:rPr>
                        <a:t>50,09</a:t>
                      </a:r>
                      <a:endParaRPr lang="de-AT" sz="1700" b="0" i="0" u="none" strike="noStrike">
                        <a:effectLst/>
                        <a:latin typeface="Arial" panose="020B0604020202020204" pitchFamily="34" charset="0"/>
                      </a:endParaRPr>
                    </a:p>
                  </a:txBody>
                  <a:tcPr marL="6003" marR="6003" marT="6003" marB="0" anchor="b"/>
                </a:tc>
                <a:extLst>
                  <a:ext uri="{0D108BD9-81ED-4DB2-BD59-A6C34878D82A}">
                    <a16:rowId xmlns:a16="http://schemas.microsoft.com/office/drawing/2014/main" val="4214645849"/>
                  </a:ext>
                </a:extLst>
              </a:tr>
              <a:tr h="174075">
                <a:tc>
                  <a:txBody>
                    <a:bodyPr/>
                    <a:lstStyle/>
                    <a:p>
                      <a:pPr algn="r" fontAlgn="b">
                        <a:spcBef>
                          <a:spcPts val="0"/>
                        </a:spcBef>
                        <a:spcAft>
                          <a:spcPts val="0"/>
                        </a:spcAft>
                      </a:pPr>
                      <a:r>
                        <a:rPr lang="de-AT" sz="1000" u="none" strike="noStrike">
                          <a:effectLst/>
                        </a:rPr>
                        <a:t>15:00</a:t>
                      </a:r>
                      <a:endParaRPr lang="de-AT" sz="1700" b="0" i="0" u="none" strike="noStrike">
                        <a:effectLst/>
                        <a:latin typeface="Arial" panose="020B0604020202020204" pitchFamily="34" charset="0"/>
                      </a:endParaRPr>
                    </a:p>
                  </a:txBody>
                  <a:tcPr marL="6003" marR="6003" marT="6003" marB="0" anchor="b"/>
                </a:tc>
                <a:tc>
                  <a:txBody>
                    <a:bodyPr/>
                    <a:lstStyle/>
                    <a:p>
                      <a:pPr algn="r" fontAlgn="b">
                        <a:spcBef>
                          <a:spcPts val="0"/>
                        </a:spcBef>
                        <a:spcAft>
                          <a:spcPts val="0"/>
                        </a:spcAft>
                      </a:pPr>
                      <a:r>
                        <a:rPr lang="de-AT" sz="1000" u="none" strike="noStrike">
                          <a:effectLst/>
                        </a:rPr>
                        <a:t>50,15</a:t>
                      </a:r>
                      <a:endParaRPr lang="de-AT" sz="1700" b="0" i="0" u="none" strike="noStrike">
                        <a:effectLst/>
                        <a:latin typeface="Arial" panose="020B0604020202020204" pitchFamily="34" charset="0"/>
                      </a:endParaRPr>
                    </a:p>
                  </a:txBody>
                  <a:tcPr marL="6003" marR="6003" marT="6003" marB="0" anchor="b"/>
                </a:tc>
                <a:extLst>
                  <a:ext uri="{0D108BD9-81ED-4DB2-BD59-A6C34878D82A}">
                    <a16:rowId xmlns:a16="http://schemas.microsoft.com/office/drawing/2014/main" val="1805764970"/>
                  </a:ext>
                </a:extLst>
              </a:tr>
              <a:tr h="174075">
                <a:tc>
                  <a:txBody>
                    <a:bodyPr/>
                    <a:lstStyle/>
                    <a:p>
                      <a:pPr algn="r" fontAlgn="b">
                        <a:spcBef>
                          <a:spcPts val="0"/>
                        </a:spcBef>
                        <a:spcAft>
                          <a:spcPts val="0"/>
                        </a:spcAft>
                      </a:pPr>
                      <a:r>
                        <a:rPr lang="de-AT" sz="1000" u="none" strike="noStrike">
                          <a:effectLst/>
                        </a:rPr>
                        <a:t>15:30</a:t>
                      </a:r>
                      <a:endParaRPr lang="de-AT" sz="1700" b="0" i="0" u="none" strike="noStrike">
                        <a:effectLst/>
                        <a:latin typeface="Arial" panose="020B0604020202020204" pitchFamily="34" charset="0"/>
                      </a:endParaRPr>
                    </a:p>
                  </a:txBody>
                  <a:tcPr marL="6003" marR="6003" marT="6003" marB="0" anchor="b"/>
                </a:tc>
                <a:tc>
                  <a:txBody>
                    <a:bodyPr/>
                    <a:lstStyle/>
                    <a:p>
                      <a:pPr algn="r" fontAlgn="b">
                        <a:spcBef>
                          <a:spcPts val="0"/>
                        </a:spcBef>
                        <a:spcAft>
                          <a:spcPts val="0"/>
                        </a:spcAft>
                      </a:pPr>
                      <a:r>
                        <a:rPr lang="de-AT" sz="1000" u="none" strike="noStrike">
                          <a:effectLst/>
                        </a:rPr>
                        <a:t>50,00</a:t>
                      </a:r>
                      <a:endParaRPr lang="de-AT" sz="1700" b="0" i="0" u="none" strike="noStrike">
                        <a:effectLst/>
                        <a:latin typeface="Arial" panose="020B0604020202020204" pitchFamily="34" charset="0"/>
                      </a:endParaRPr>
                    </a:p>
                  </a:txBody>
                  <a:tcPr marL="6003" marR="6003" marT="6003" marB="0" anchor="b"/>
                </a:tc>
                <a:extLst>
                  <a:ext uri="{0D108BD9-81ED-4DB2-BD59-A6C34878D82A}">
                    <a16:rowId xmlns:a16="http://schemas.microsoft.com/office/drawing/2014/main" val="77175303"/>
                  </a:ext>
                </a:extLst>
              </a:tr>
              <a:tr h="174075">
                <a:tc>
                  <a:txBody>
                    <a:bodyPr/>
                    <a:lstStyle/>
                    <a:p>
                      <a:pPr algn="r" fontAlgn="b">
                        <a:spcBef>
                          <a:spcPts val="0"/>
                        </a:spcBef>
                        <a:spcAft>
                          <a:spcPts val="0"/>
                        </a:spcAft>
                      </a:pPr>
                      <a:r>
                        <a:rPr lang="de-AT" sz="1000" u="none" strike="noStrike">
                          <a:effectLst/>
                        </a:rPr>
                        <a:t>16:00</a:t>
                      </a:r>
                      <a:endParaRPr lang="de-AT" sz="1700" b="0" i="0" u="none" strike="noStrike">
                        <a:effectLst/>
                        <a:latin typeface="Arial" panose="020B0604020202020204" pitchFamily="34" charset="0"/>
                      </a:endParaRPr>
                    </a:p>
                  </a:txBody>
                  <a:tcPr marL="6003" marR="6003" marT="6003" marB="0" anchor="b"/>
                </a:tc>
                <a:tc>
                  <a:txBody>
                    <a:bodyPr/>
                    <a:lstStyle/>
                    <a:p>
                      <a:pPr algn="r" fontAlgn="b">
                        <a:spcBef>
                          <a:spcPts val="0"/>
                        </a:spcBef>
                        <a:spcAft>
                          <a:spcPts val="0"/>
                        </a:spcAft>
                      </a:pPr>
                      <a:r>
                        <a:rPr lang="de-AT" sz="1000" u="none" strike="noStrike">
                          <a:effectLst/>
                        </a:rPr>
                        <a:t>50,03</a:t>
                      </a:r>
                      <a:endParaRPr lang="de-AT" sz="1700" b="0" i="0" u="none" strike="noStrike">
                        <a:effectLst/>
                        <a:latin typeface="Arial" panose="020B0604020202020204" pitchFamily="34" charset="0"/>
                      </a:endParaRPr>
                    </a:p>
                  </a:txBody>
                  <a:tcPr marL="6003" marR="6003" marT="6003" marB="0" anchor="b"/>
                </a:tc>
                <a:extLst>
                  <a:ext uri="{0D108BD9-81ED-4DB2-BD59-A6C34878D82A}">
                    <a16:rowId xmlns:a16="http://schemas.microsoft.com/office/drawing/2014/main" val="1096597915"/>
                  </a:ext>
                </a:extLst>
              </a:tr>
              <a:tr h="174075">
                <a:tc>
                  <a:txBody>
                    <a:bodyPr/>
                    <a:lstStyle/>
                    <a:p>
                      <a:pPr algn="r" fontAlgn="b">
                        <a:spcBef>
                          <a:spcPts val="0"/>
                        </a:spcBef>
                        <a:spcAft>
                          <a:spcPts val="0"/>
                        </a:spcAft>
                      </a:pPr>
                      <a:r>
                        <a:rPr lang="de-AT" sz="1000" u="none" strike="noStrike">
                          <a:effectLst/>
                        </a:rPr>
                        <a:t>16:30</a:t>
                      </a:r>
                      <a:endParaRPr lang="de-AT" sz="1700" b="0" i="0" u="none" strike="noStrike">
                        <a:effectLst/>
                        <a:latin typeface="Arial" panose="020B0604020202020204" pitchFamily="34" charset="0"/>
                      </a:endParaRPr>
                    </a:p>
                  </a:txBody>
                  <a:tcPr marL="6003" marR="6003" marT="6003" marB="0" anchor="b"/>
                </a:tc>
                <a:tc>
                  <a:txBody>
                    <a:bodyPr/>
                    <a:lstStyle/>
                    <a:p>
                      <a:pPr algn="r" fontAlgn="b">
                        <a:spcBef>
                          <a:spcPts val="0"/>
                        </a:spcBef>
                        <a:spcAft>
                          <a:spcPts val="0"/>
                        </a:spcAft>
                      </a:pPr>
                      <a:r>
                        <a:rPr lang="de-AT" sz="1000" u="none" strike="noStrike">
                          <a:effectLst/>
                        </a:rPr>
                        <a:t>49,96</a:t>
                      </a:r>
                      <a:endParaRPr lang="de-AT" sz="1700" b="0" i="0" u="none" strike="noStrike">
                        <a:effectLst/>
                        <a:latin typeface="Arial" panose="020B0604020202020204" pitchFamily="34" charset="0"/>
                      </a:endParaRPr>
                    </a:p>
                  </a:txBody>
                  <a:tcPr marL="6003" marR="6003" marT="6003" marB="0" anchor="b"/>
                </a:tc>
                <a:extLst>
                  <a:ext uri="{0D108BD9-81ED-4DB2-BD59-A6C34878D82A}">
                    <a16:rowId xmlns:a16="http://schemas.microsoft.com/office/drawing/2014/main" val="3664865632"/>
                  </a:ext>
                </a:extLst>
              </a:tr>
              <a:tr h="174075">
                <a:tc>
                  <a:txBody>
                    <a:bodyPr/>
                    <a:lstStyle/>
                    <a:p>
                      <a:pPr algn="r" fontAlgn="b">
                        <a:spcBef>
                          <a:spcPts val="0"/>
                        </a:spcBef>
                        <a:spcAft>
                          <a:spcPts val="0"/>
                        </a:spcAft>
                      </a:pPr>
                      <a:r>
                        <a:rPr lang="de-AT" sz="1000" u="none" strike="noStrike">
                          <a:effectLst/>
                        </a:rPr>
                        <a:t>17:00</a:t>
                      </a:r>
                      <a:endParaRPr lang="de-AT" sz="1700" b="0" i="0" u="none" strike="noStrike">
                        <a:effectLst/>
                        <a:latin typeface="Arial" panose="020B0604020202020204" pitchFamily="34" charset="0"/>
                      </a:endParaRPr>
                    </a:p>
                  </a:txBody>
                  <a:tcPr marL="6003" marR="6003" marT="6003" marB="0" anchor="b"/>
                </a:tc>
                <a:tc>
                  <a:txBody>
                    <a:bodyPr/>
                    <a:lstStyle/>
                    <a:p>
                      <a:pPr algn="r" fontAlgn="b">
                        <a:spcBef>
                          <a:spcPts val="0"/>
                        </a:spcBef>
                        <a:spcAft>
                          <a:spcPts val="0"/>
                        </a:spcAft>
                      </a:pPr>
                      <a:r>
                        <a:rPr lang="de-AT" sz="1000" u="none" strike="noStrike">
                          <a:effectLst/>
                        </a:rPr>
                        <a:t>49,91</a:t>
                      </a:r>
                      <a:endParaRPr lang="de-AT" sz="1700" b="0" i="0" u="none" strike="noStrike">
                        <a:effectLst/>
                        <a:latin typeface="Arial" panose="020B0604020202020204" pitchFamily="34" charset="0"/>
                      </a:endParaRPr>
                    </a:p>
                  </a:txBody>
                  <a:tcPr marL="6003" marR="6003" marT="6003" marB="0" anchor="b"/>
                </a:tc>
                <a:extLst>
                  <a:ext uri="{0D108BD9-81ED-4DB2-BD59-A6C34878D82A}">
                    <a16:rowId xmlns:a16="http://schemas.microsoft.com/office/drawing/2014/main" val="391754543"/>
                  </a:ext>
                </a:extLst>
              </a:tr>
              <a:tr h="174075">
                <a:tc>
                  <a:txBody>
                    <a:bodyPr/>
                    <a:lstStyle/>
                    <a:p>
                      <a:pPr algn="r" fontAlgn="b">
                        <a:spcBef>
                          <a:spcPts val="0"/>
                        </a:spcBef>
                        <a:spcAft>
                          <a:spcPts val="0"/>
                        </a:spcAft>
                      </a:pPr>
                      <a:r>
                        <a:rPr lang="de-AT" sz="1000" u="none" strike="noStrike">
                          <a:effectLst/>
                        </a:rPr>
                        <a:t>17:30</a:t>
                      </a:r>
                      <a:endParaRPr lang="de-AT" sz="1700" b="0" i="0" u="none" strike="noStrike">
                        <a:effectLst/>
                        <a:latin typeface="Arial" panose="020B0604020202020204" pitchFamily="34" charset="0"/>
                      </a:endParaRPr>
                    </a:p>
                  </a:txBody>
                  <a:tcPr marL="6003" marR="6003" marT="6003" marB="0" anchor="b"/>
                </a:tc>
                <a:tc>
                  <a:txBody>
                    <a:bodyPr/>
                    <a:lstStyle/>
                    <a:p>
                      <a:pPr algn="r" fontAlgn="b">
                        <a:spcBef>
                          <a:spcPts val="0"/>
                        </a:spcBef>
                        <a:spcAft>
                          <a:spcPts val="0"/>
                        </a:spcAft>
                      </a:pPr>
                      <a:r>
                        <a:rPr lang="de-AT" sz="1000" u="none" strike="noStrike">
                          <a:effectLst/>
                        </a:rPr>
                        <a:t>49,88</a:t>
                      </a:r>
                      <a:endParaRPr lang="de-AT" sz="1700" b="0" i="0" u="none" strike="noStrike">
                        <a:effectLst/>
                        <a:latin typeface="Arial" panose="020B0604020202020204" pitchFamily="34" charset="0"/>
                      </a:endParaRPr>
                    </a:p>
                  </a:txBody>
                  <a:tcPr marL="6003" marR="6003" marT="6003" marB="0" anchor="b"/>
                </a:tc>
                <a:extLst>
                  <a:ext uri="{0D108BD9-81ED-4DB2-BD59-A6C34878D82A}">
                    <a16:rowId xmlns:a16="http://schemas.microsoft.com/office/drawing/2014/main" val="1603689171"/>
                  </a:ext>
                </a:extLst>
              </a:tr>
              <a:tr h="174075">
                <a:tc>
                  <a:txBody>
                    <a:bodyPr/>
                    <a:lstStyle/>
                    <a:p>
                      <a:pPr algn="r" fontAlgn="b">
                        <a:spcBef>
                          <a:spcPts val="0"/>
                        </a:spcBef>
                        <a:spcAft>
                          <a:spcPts val="0"/>
                        </a:spcAft>
                      </a:pPr>
                      <a:r>
                        <a:rPr lang="de-AT" sz="1000" u="none" strike="noStrike">
                          <a:effectLst/>
                        </a:rPr>
                        <a:t>18:00</a:t>
                      </a:r>
                      <a:endParaRPr lang="de-AT" sz="1700" b="0" i="0" u="none" strike="noStrike">
                        <a:effectLst/>
                        <a:latin typeface="Arial" panose="020B0604020202020204" pitchFamily="34" charset="0"/>
                      </a:endParaRPr>
                    </a:p>
                  </a:txBody>
                  <a:tcPr marL="6003" marR="6003" marT="6003" marB="0" anchor="b"/>
                </a:tc>
                <a:tc>
                  <a:txBody>
                    <a:bodyPr/>
                    <a:lstStyle/>
                    <a:p>
                      <a:pPr algn="r" fontAlgn="b">
                        <a:spcBef>
                          <a:spcPts val="0"/>
                        </a:spcBef>
                        <a:spcAft>
                          <a:spcPts val="0"/>
                        </a:spcAft>
                      </a:pPr>
                      <a:r>
                        <a:rPr lang="de-AT" sz="1000" u="none" strike="noStrike" dirty="0">
                          <a:effectLst/>
                        </a:rPr>
                        <a:t>49,96</a:t>
                      </a:r>
                      <a:endParaRPr lang="de-AT" sz="1700" b="0" i="0" u="none" strike="noStrike" dirty="0">
                        <a:effectLst/>
                        <a:latin typeface="Arial" panose="020B0604020202020204" pitchFamily="34" charset="0"/>
                      </a:endParaRPr>
                    </a:p>
                  </a:txBody>
                  <a:tcPr marL="6003" marR="6003" marT="6003" marB="0" anchor="b"/>
                </a:tc>
                <a:extLst>
                  <a:ext uri="{0D108BD9-81ED-4DB2-BD59-A6C34878D82A}">
                    <a16:rowId xmlns:a16="http://schemas.microsoft.com/office/drawing/2014/main" val="515612546"/>
                  </a:ext>
                </a:extLst>
              </a:tr>
            </a:tbl>
          </a:graphicData>
        </a:graphic>
      </p:graphicFrame>
      <p:pic>
        <p:nvPicPr>
          <p:cNvPr id="6" name="Grafik 5" descr="Ein Bild, das drinnen, Tisch, klein, sitzend enthält.&#10;&#10;Automatisch generierte Beschreibung">
            <a:extLst>
              <a:ext uri="{FF2B5EF4-FFF2-40B4-BE49-F238E27FC236}">
                <a16:creationId xmlns:a16="http://schemas.microsoft.com/office/drawing/2014/main" id="{3024A6E6-6360-46EB-8760-94AD246BD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7597" y="3729484"/>
            <a:ext cx="3721100" cy="2093119"/>
          </a:xfrm>
          <a:prstGeom prst="rect">
            <a:avLst/>
          </a:prstGeom>
        </p:spPr>
      </p:pic>
      <p:sp>
        <p:nvSpPr>
          <p:cNvPr id="4" name="Textfeld 3">
            <a:extLst>
              <a:ext uri="{FF2B5EF4-FFF2-40B4-BE49-F238E27FC236}">
                <a16:creationId xmlns:a16="http://schemas.microsoft.com/office/drawing/2014/main" id="{B4D29AFF-FCFD-4E55-A208-64ACCD21E4E4}"/>
              </a:ext>
            </a:extLst>
          </p:cNvPr>
          <p:cNvSpPr txBox="1"/>
          <p:nvPr/>
        </p:nvSpPr>
        <p:spPr>
          <a:xfrm rot="16200000">
            <a:off x="7504374" y="4446425"/>
            <a:ext cx="2987294" cy="276999"/>
          </a:xfrm>
          <a:prstGeom prst="rect">
            <a:avLst/>
          </a:prstGeom>
          <a:noFill/>
        </p:spPr>
        <p:txBody>
          <a:bodyPr wrap="square" rtlCol="0">
            <a:spAutoFit/>
          </a:bodyPr>
          <a:lstStyle/>
          <a:p>
            <a:r>
              <a:rPr lang="de-AT" sz="1200" dirty="0">
                <a:solidFill>
                  <a:schemeClr val="bg1">
                    <a:lumMod val="65000"/>
                  </a:schemeClr>
                </a:solidFill>
              </a:rPr>
              <a:t>Quelle: Management Schiefer e.U.</a:t>
            </a:r>
          </a:p>
        </p:txBody>
      </p:sp>
    </p:spTree>
    <p:extLst>
      <p:ext uri="{BB962C8B-B14F-4D97-AF65-F5344CB8AC3E}">
        <p14:creationId xmlns:p14="http://schemas.microsoft.com/office/powerpoint/2010/main" val="27700558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Lst>
</file>

<file path=ppt/theme/theme1.xml><?xml version="1.0" encoding="utf-8"?>
<a:theme xmlns:a="http://schemas.openxmlformats.org/drawingml/2006/main" name="TUV AUSTRIA Akademie_Vorlage_Titel">
  <a:themeElements>
    <a:clrScheme name="TÜV">
      <a:dk1>
        <a:sysClr val="windowText" lastClr="000000"/>
      </a:dk1>
      <a:lt1>
        <a:sysClr val="window" lastClr="FFFFFF"/>
      </a:lt1>
      <a:dk2>
        <a:srgbClr val="576066"/>
      </a:dk2>
      <a:lt2>
        <a:srgbClr val="EEECE1"/>
      </a:lt2>
      <a:accent1>
        <a:srgbClr val="0A5AAD"/>
      </a:accent1>
      <a:accent2>
        <a:srgbClr val="C30014"/>
      </a:accent2>
      <a:accent3>
        <a:srgbClr val="9BBB59"/>
      </a:accent3>
      <a:accent4>
        <a:srgbClr val="8064A2"/>
      </a:accent4>
      <a:accent5>
        <a:srgbClr val="4BACC6"/>
      </a:accent5>
      <a:accent6>
        <a:srgbClr val="F7931E"/>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9">
    <wetp:webextensionref xmlns:r="http://schemas.openxmlformats.org/officeDocument/2006/relationships" r:id="rId1"/>
  </wetp:taskpane>
  <wetp:taskpane dockstate="right" visibility="0" width="525" row="11">
    <wetp:webextensionref xmlns:r="http://schemas.openxmlformats.org/officeDocument/2006/relationships" r:id="rId2"/>
  </wetp:taskpane>
  <wetp:taskpane dockstate="right" visibility="0" width="525" row="10">
    <wetp:webextensionref xmlns:r="http://schemas.openxmlformats.org/officeDocument/2006/relationships" r:id="rId3"/>
  </wetp:taskpane>
</wetp:taskpanes>
</file>

<file path=ppt/webextensions/webextension1.xml><?xml version="1.0" encoding="utf-8"?>
<we:webextension xmlns:we="http://schemas.microsoft.com/office/webextensions/webextension/2010/11" id="{CA25032A-3EE5-4CDB-81F5-22FF91B6E3F5}">
  <we:reference id="wa104178141" version="4.3.3.0" store="de-DE" storeType="OMEX"/>
  <we:alternateReferences>
    <we:reference id="wa104178141" version="4.3.3.0" store=""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266151F0-ADEB-4249-8208-0B1A321E1844}">
  <we:reference id="wa104381063" version="1.0.0.1" store="de-DE" storeType="OMEX"/>
  <we:alternateReferences>
    <we:reference id="wa104381063" version="1.0.0.1" store="WA104381063"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D6F8A181-3227-47C9-9F15-2327F9A15A3A}">
  <we:reference id="wa104379997" version="2.0.0.0" store="de-DE" storeType="OMEX"/>
  <we:alternateReferences>
    <we:reference id="WA104379997" version="2.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TUV AUSTRIA Akademie_Vorlage</Template>
  <TotalTime>0</TotalTime>
  <Words>1509</Words>
  <Application>Microsoft Office PowerPoint</Application>
  <PresentationFormat>Bildschirmpräsentation (4:3)</PresentationFormat>
  <Paragraphs>419</Paragraphs>
  <Slides>29</Slides>
  <Notes>29</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29</vt:i4>
      </vt:variant>
    </vt:vector>
  </HeadingPairs>
  <TitlesOfParts>
    <vt:vector size="34" baseType="lpstr">
      <vt:lpstr>Arial</vt:lpstr>
      <vt:lpstr>Calibri</vt:lpstr>
      <vt:lpstr>Monaco CY</vt:lpstr>
      <vt:lpstr>Wingdings</vt:lpstr>
      <vt:lpstr>TUV AUSTRIA Akademie_Vorlage_Titel</vt:lpstr>
      <vt:lpstr>Ausbildung zum/r Qualitätstechniker/in Modul 2</vt:lpstr>
      <vt:lpstr>Lernziele - QualitätstechnikerIn – Modul 2</vt:lpstr>
      <vt:lpstr>Übersicht - QualitätstechnikerIn – Modul 2</vt:lpstr>
      <vt:lpstr>Spielregeln - QualitätstechnikerIn – Modul 2</vt:lpstr>
      <vt:lpstr>Sie, liebe Teilnehmer/innen</vt:lpstr>
      <vt:lpstr>Qualitätsregelkarten (QRK)</vt:lpstr>
      <vt:lpstr>Qualitätsregelkarten (QRK)</vt:lpstr>
      <vt:lpstr>Qualitätsregelkarten (QRK)</vt:lpstr>
      <vt:lpstr>Qualitätsregelkarten (QRK)</vt:lpstr>
      <vt:lpstr>Qualitätsregelkarten (QRK)</vt:lpstr>
      <vt:lpstr>Qualitätsregelkarten (QRK)</vt:lpstr>
      <vt:lpstr>Qualitätsregelkarten (QRK)</vt:lpstr>
      <vt:lpstr>Qualitätsregelkarten (QRK)</vt:lpstr>
      <vt:lpstr>Qualitätsregelkarten (QRK)</vt:lpstr>
      <vt:lpstr>Qualitätsregelkarten (QRK)</vt:lpstr>
      <vt:lpstr>Qualitätsregelkarten (QRK) - Beispiel</vt:lpstr>
      <vt:lpstr>Qualitätsregelkarten (QRK)</vt:lpstr>
      <vt:lpstr>Qualitätsregelkarten (QRK)</vt:lpstr>
      <vt:lpstr>Qualitätsregelkarten (QRK)</vt:lpstr>
      <vt:lpstr>Qualitätsregelkarten (QRK)</vt:lpstr>
      <vt:lpstr>Qualitätsregelkarten (QRK) - Aufgabe</vt:lpstr>
      <vt:lpstr>Qualitätsregelkarten (QRK) - Zusammenfassung</vt:lpstr>
      <vt:lpstr>PowerPoint-Präsentation</vt:lpstr>
      <vt:lpstr>PowerPoint-Präsentation</vt:lpstr>
      <vt:lpstr>PowerPoint-Präsentation</vt:lpstr>
      <vt:lpstr>PowerPoint-Präsentation</vt:lpstr>
      <vt:lpstr>PowerPoint-Präsentation</vt:lpstr>
      <vt:lpstr>Copyright</vt:lpstr>
      <vt:lpstr>PowerPoint-Präsentation</vt:lpstr>
    </vt:vector>
  </TitlesOfParts>
  <Company>TUEV AUSTRIA HOLDING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Nekowitsch Martin</dc:creator>
  <cp:lastModifiedBy>Dietmar Schiefer</cp:lastModifiedBy>
  <cp:revision>300</cp:revision>
  <cp:lastPrinted>2018-05-15T10:57:12Z</cp:lastPrinted>
  <dcterms:created xsi:type="dcterms:W3CDTF">2013-09-02T09:41:36Z</dcterms:created>
  <dcterms:modified xsi:type="dcterms:W3CDTF">2020-09-11T07:35:48Z</dcterms:modified>
</cp:coreProperties>
</file>